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19"/>
  </p:notesMasterIdLst>
  <p:handoutMasterIdLst>
    <p:handoutMasterId r:id="rId20"/>
  </p:handoutMasterIdLst>
  <p:sldIdLst>
    <p:sldId id="426" r:id="rId5"/>
    <p:sldId id="432" r:id="rId6"/>
    <p:sldId id="456" r:id="rId7"/>
    <p:sldId id="457" r:id="rId8"/>
    <p:sldId id="458" r:id="rId9"/>
    <p:sldId id="459" r:id="rId10"/>
    <p:sldId id="460" r:id="rId11"/>
    <p:sldId id="455" r:id="rId12"/>
    <p:sldId id="461" r:id="rId13"/>
    <p:sldId id="290" r:id="rId14"/>
    <p:sldId id="288" r:id="rId15"/>
    <p:sldId id="447" r:id="rId16"/>
    <p:sldId id="442" r:id="rId17"/>
    <p:sldId id="448" r:id="rId1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0AAF4"/>
    <a:srgbClr val="708DEA"/>
    <a:srgbClr val="002395"/>
    <a:srgbClr val="65B65A"/>
    <a:srgbClr val="5A2359"/>
    <a:srgbClr val="F0536A"/>
    <a:srgbClr val="F2F2F2"/>
    <a:srgbClr val="E10598"/>
    <a:srgbClr val="AF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899EA-3D49-4683-809A-CD775FC5B991}" v="5" dt="2022-03-16T14:11:44.47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9631" autoAdjust="0"/>
  </p:normalViewPr>
  <p:slideViewPr>
    <p:cSldViewPr snapToGrid="0">
      <p:cViewPr varScale="1">
        <p:scale>
          <a:sx n="70" d="100"/>
          <a:sy n="70" d="100"/>
        </p:scale>
        <p:origin x="1446" y="60"/>
      </p:cViewPr>
      <p:guideLst>
        <p:guide orient="horz" pos="2160"/>
        <p:guide pos="2880"/>
      </p:guideLst>
    </p:cSldViewPr>
  </p:slideViewPr>
  <p:outlineViewPr>
    <p:cViewPr>
      <p:scale>
        <a:sx n="33" d="100"/>
        <a:sy n="33" d="100"/>
      </p:scale>
      <p:origin x="0" y="3990"/>
    </p:cViewPr>
  </p:outlineViewPr>
  <p:notesTextViewPr>
    <p:cViewPr>
      <p:scale>
        <a:sx n="100" d="100"/>
        <a:sy n="100" d="100"/>
      </p:scale>
      <p:origin x="0" y="0"/>
    </p:cViewPr>
  </p:notesTextViewPr>
  <p:sorterViewPr>
    <p:cViewPr>
      <p:scale>
        <a:sx n="100" d="100"/>
        <a:sy n="100" d="100"/>
      </p:scale>
      <p:origin x="0" y="0"/>
    </p:cViewPr>
  </p:sorter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 Razaq" userId="0ebd299a-6bdf-40d0-b211-3a0092e17bb2" providerId="ADAL" clId="{B2F84B54-A634-44BB-8005-B46342415550}"/>
    <pc:docChg chg="undo redo custSel addSld delSld modSld sldOrd addSection delSection">
      <pc:chgData name="Raj, Razaq" userId="0ebd299a-6bdf-40d0-b211-3a0092e17bb2" providerId="ADAL" clId="{B2F84B54-A634-44BB-8005-B46342415550}" dt="2021-06-24T12:06:23.575" v="2210"/>
      <pc:docMkLst>
        <pc:docMk/>
      </pc:docMkLst>
      <pc:sldChg chg="addSp delSp modSp add del mod modClrScheme chgLayout">
        <pc:chgData name="Raj, Razaq" userId="0ebd299a-6bdf-40d0-b211-3a0092e17bb2" providerId="ADAL" clId="{B2F84B54-A634-44BB-8005-B46342415550}" dt="2021-06-24T11:51:56.514" v="2092" actId="113"/>
        <pc:sldMkLst>
          <pc:docMk/>
          <pc:sldMk cId="345503819" sldId="288"/>
        </pc:sldMkLst>
        <pc:spChg chg="mod">
          <ac:chgData name="Raj, Razaq" userId="0ebd299a-6bdf-40d0-b211-3a0092e17bb2" providerId="ADAL" clId="{B2F84B54-A634-44BB-8005-B46342415550}" dt="2021-06-24T11:51:56.514" v="2092" actId="113"/>
          <ac:spMkLst>
            <pc:docMk/>
            <pc:sldMk cId="345503819" sldId="288"/>
            <ac:spMk id="2" creationId="{5A358E2C-E3B6-4DF6-BFC2-F0B43B9F742E}"/>
          </ac:spMkLst>
        </pc:spChg>
        <pc:spChg chg="mod">
          <ac:chgData name="Raj, Razaq" userId="0ebd299a-6bdf-40d0-b211-3a0092e17bb2" providerId="ADAL" clId="{B2F84B54-A634-44BB-8005-B46342415550}" dt="2021-06-24T11:51:48.948" v="2090" actId="120"/>
          <ac:spMkLst>
            <pc:docMk/>
            <pc:sldMk cId="345503819" sldId="288"/>
            <ac:spMk id="11" creationId="{1590F52B-7372-42A7-A4AF-C445C01BC258}"/>
          </ac:spMkLst>
        </pc:spChg>
        <pc:spChg chg="add del mod">
          <ac:chgData name="Raj, Razaq" userId="0ebd299a-6bdf-40d0-b211-3a0092e17bb2" providerId="ADAL" clId="{B2F84B54-A634-44BB-8005-B46342415550}" dt="2021-06-24T11:51:33.147" v="2085" actId="478"/>
          <ac:spMkLst>
            <pc:docMk/>
            <pc:sldMk cId="345503819" sldId="288"/>
            <ac:spMk id="18" creationId="{5CB60465-091C-4B99-B7D9-E4D785ACD050}"/>
          </ac:spMkLst>
        </pc:spChg>
        <pc:spChg chg="add del mod">
          <ac:chgData name="Raj, Razaq" userId="0ebd299a-6bdf-40d0-b211-3a0092e17bb2" providerId="ADAL" clId="{B2F84B54-A634-44BB-8005-B46342415550}" dt="2021-06-24T11:51:30.078" v="2084" actId="478"/>
          <ac:spMkLst>
            <pc:docMk/>
            <pc:sldMk cId="345503819" sldId="288"/>
            <ac:spMk id="20" creationId="{57BEFC75-7FA3-4410-873C-FAD7721465AF}"/>
          </ac:spMkLst>
        </pc:spChg>
        <pc:graphicFrameChg chg="mod modGraphic">
          <ac:chgData name="Raj, Razaq" userId="0ebd299a-6bdf-40d0-b211-3a0092e17bb2" providerId="ADAL" clId="{B2F84B54-A634-44BB-8005-B46342415550}" dt="2021-06-24T11:51:13.859" v="2083" actId="26606"/>
          <ac:graphicFrameMkLst>
            <pc:docMk/>
            <pc:sldMk cId="345503819" sldId="288"/>
            <ac:graphicFrameMk id="13" creationId="{F9841C4A-9BF7-435D-83E7-239E0D479BF0}"/>
          </ac:graphicFrameMkLst>
        </pc:graphicFrameChg>
      </pc:sldChg>
      <pc:sldChg chg="addSp delSp modSp add mod ord">
        <pc:chgData name="Raj, Razaq" userId="0ebd299a-6bdf-40d0-b211-3a0092e17bb2" providerId="ADAL" clId="{B2F84B54-A634-44BB-8005-B46342415550}" dt="2021-06-24T11:56:48.649" v="2116" actId="20578"/>
        <pc:sldMkLst>
          <pc:docMk/>
          <pc:sldMk cId="1068447837" sldId="290"/>
        </pc:sldMkLst>
        <pc:spChg chg="del mod">
          <ac:chgData name="Raj, Razaq" userId="0ebd299a-6bdf-40d0-b211-3a0092e17bb2" providerId="ADAL" clId="{B2F84B54-A634-44BB-8005-B46342415550}" dt="2021-06-24T11:34:52.895" v="1970" actId="21"/>
          <ac:spMkLst>
            <pc:docMk/>
            <pc:sldMk cId="1068447837" sldId="290"/>
            <ac:spMk id="2" creationId="{0DF96A50-EF87-493D-AD5F-EC12BECC281C}"/>
          </ac:spMkLst>
        </pc:spChg>
        <pc:spChg chg="mod">
          <ac:chgData name="Raj, Razaq" userId="0ebd299a-6bdf-40d0-b211-3a0092e17bb2" providerId="ADAL" clId="{B2F84B54-A634-44BB-8005-B46342415550}" dt="2021-06-24T11:39:04.159" v="2002" actId="403"/>
          <ac:spMkLst>
            <pc:docMk/>
            <pc:sldMk cId="1068447837" sldId="290"/>
            <ac:spMk id="3" creationId="{1E8D9B3B-71F6-408F-801A-EAE624A07740}"/>
          </ac:spMkLst>
        </pc:spChg>
        <pc:spChg chg="add del mod">
          <ac:chgData name="Raj, Razaq" userId="0ebd299a-6bdf-40d0-b211-3a0092e17bb2" providerId="ADAL" clId="{B2F84B54-A634-44BB-8005-B46342415550}" dt="2021-06-24T11:35:03.335" v="1971"/>
          <ac:spMkLst>
            <pc:docMk/>
            <pc:sldMk cId="1068447837" sldId="290"/>
            <ac:spMk id="5" creationId="{41C3EB5E-5685-44C4-87AA-1FC015847758}"/>
          </ac:spMkLst>
        </pc:spChg>
        <pc:spChg chg="add mod">
          <ac:chgData name="Raj, Razaq" userId="0ebd299a-6bdf-40d0-b211-3a0092e17bb2" providerId="ADAL" clId="{B2F84B54-A634-44BB-8005-B46342415550}" dt="2021-06-24T11:35:03.335" v="1971"/>
          <ac:spMkLst>
            <pc:docMk/>
            <pc:sldMk cId="1068447837" sldId="290"/>
            <ac:spMk id="7" creationId="{13819EEC-FA83-49CA-8DCD-C778D659E436}"/>
          </ac:spMkLst>
        </pc:spChg>
        <pc:graphicFrameChg chg="mod">
          <ac:chgData name="Raj, Razaq" userId="0ebd299a-6bdf-40d0-b211-3a0092e17bb2" providerId="ADAL" clId="{B2F84B54-A634-44BB-8005-B46342415550}" dt="2021-06-24T11:39:56.997" v="2006" actId="20577"/>
          <ac:graphicFrameMkLst>
            <pc:docMk/>
            <pc:sldMk cId="1068447837" sldId="290"/>
            <ac:graphicFrameMk id="12" creationId="{11502FF7-6BF7-4CED-93A3-7A01091DF0D4}"/>
          </ac:graphicFrameMkLst>
        </pc:graphicFrameChg>
      </pc:sldChg>
      <pc:sldChg chg="add del">
        <pc:chgData name="Raj, Razaq" userId="0ebd299a-6bdf-40d0-b211-3a0092e17bb2" providerId="ADAL" clId="{B2F84B54-A634-44BB-8005-B46342415550}" dt="2021-06-24T11:08:57.933" v="1952"/>
        <pc:sldMkLst>
          <pc:docMk/>
          <pc:sldMk cId="3652574684" sldId="292"/>
        </pc:sldMkLst>
      </pc:sldChg>
      <pc:sldChg chg="addSp delSp modSp">
        <pc:chgData name="Raj, Razaq" userId="0ebd299a-6bdf-40d0-b211-3a0092e17bb2" providerId="ADAL" clId="{B2F84B54-A634-44BB-8005-B46342415550}" dt="2021-06-22T15:29:20.159" v="1338"/>
        <pc:sldMkLst>
          <pc:docMk/>
          <pc:sldMk cId="3168038342" sldId="426"/>
        </pc:sldMkLst>
        <pc:spChg chg="add del mod">
          <ac:chgData name="Raj, Razaq" userId="0ebd299a-6bdf-40d0-b211-3a0092e17bb2" providerId="ADAL" clId="{B2F84B54-A634-44BB-8005-B46342415550}" dt="2021-06-22T15:29:20.159" v="1338"/>
          <ac:spMkLst>
            <pc:docMk/>
            <pc:sldMk cId="3168038342" sldId="426"/>
            <ac:spMk id="2" creationId="{07345DC0-6E9F-492B-A61D-795039820D79}"/>
          </ac:spMkLst>
        </pc:spChg>
        <pc:spChg chg="add del mod">
          <ac:chgData name="Raj, Razaq" userId="0ebd299a-6bdf-40d0-b211-3a0092e17bb2" providerId="ADAL" clId="{B2F84B54-A634-44BB-8005-B46342415550}" dt="2021-06-22T15:29:20.159" v="1338"/>
          <ac:spMkLst>
            <pc:docMk/>
            <pc:sldMk cId="3168038342" sldId="426"/>
            <ac:spMk id="3" creationId="{23C9ABFC-87BF-4736-9B1D-81489AC672FD}"/>
          </ac:spMkLst>
        </pc:spChg>
        <pc:spChg chg="mod">
          <ac:chgData name="Raj, Razaq" userId="0ebd299a-6bdf-40d0-b211-3a0092e17bb2" providerId="ADAL" clId="{B2F84B54-A634-44BB-8005-B46342415550}" dt="2021-06-22T15:29:20.159" v="1338"/>
          <ac:spMkLst>
            <pc:docMk/>
            <pc:sldMk cId="3168038342" sldId="426"/>
            <ac:spMk id="8" creationId="{00000000-0000-0000-0000-000000000000}"/>
          </ac:spMkLst>
        </pc:spChg>
      </pc:sldChg>
      <pc:sldChg chg="del">
        <pc:chgData name="Raj, Razaq" userId="0ebd299a-6bdf-40d0-b211-3a0092e17bb2" providerId="ADAL" clId="{B2F84B54-A634-44BB-8005-B46342415550}" dt="2021-06-22T11:21:56.684" v="256" actId="47"/>
        <pc:sldMkLst>
          <pc:docMk/>
          <pc:sldMk cId="2805244501" sldId="429"/>
        </pc:sldMkLst>
      </pc:sldChg>
      <pc:sldChg chg="modSp mod setBg">
        <pc:chgData name="Raj, Razaq" userId="0ebd299a-6bdf-40d0-b211-3a0092e17bb2" providerId="ADAL" clId="{B2F84B54-A634-44BB-8005-B46342415550}" dt="2021-06-24T09:37:28.072" v="1510" actId="20577"/>
        <pc:sldMkLst>
          <pc:docMk/>
          <pc:sldMk cId="4207535199" sldId="432"/>
        </pc:sldMkLst>
        <pc:spChg chg="mod">
          <ac:chgData name="Raj, Razaq" userId="0ebd299a-6bdf-40d0-b211-3a0092e17bb2" providerId="ADAL" clId="{B2F84B54-A634-44BB-8005-B46342415550}" dt="2021-06-23T12:24:15.961" v="1435" actId="6549"/>
          <ac:spMkLst>
            <pc:docMk/>
            <pc:sldMk cId="4207535199" sldId="432"/>
            <ac:spMk id="4" creationId="{00000000-0000-0000-0000-000000000000}"/>
          </ac:spMkLst>
        </pc:spChg>
        <pc:spChg chg="mod">
          <ac:chgData name="Raj, Razaq" userId="0ebd299a-6bdf-40d0-b211-3a0092e17bb2" providerId="ADAL" clId="{B2F84B54-A634-44BB-8005-B46342415550}" dt="2021-06-24T09:37:28.072" v="1510" actId="20577"/>
          <ac:spMkLst>
            <pc:docMk/>
            <pc:sldMk cId="4207535199" sldId="432"/>
            <ac:spMk id="5" creationId="{00000000-0000-0000-0000-000000000000}"/>
          </ac:spMkLst>
        </pc:spChg>
      </pc:sldChg>
      <pc:sldChg chg="del">
        <pc:chgData name="Raj, Razaq" userId="0ebd299a-6bdf-40d0-b211-3a0092e17bb2" providerId="ADAL" clId="{B2F84B54-A634-44BB-8005-B46342415550}" dt="2021-06-22T11:21:39.668" v="254" actId="47"/>
        <pc:sldMkLst>
          <pc:docMk/>
          <pc:sldMk cId="3997645410" sldId="434"/>
        </pc:sldMkLst>
      </pc:sldChg>
      <pc:sldChg chg="addSp delSp modSp del mod ord">
        <pc:chgData name="Raj, Razaq" userId="0ebd299a-6bdf-40d0-b211-3a0092e17bb2" providerId="ADAL" clId="{B2F84B54-A634-44BB-8005-B46342415550}" dt="2021-06-22T14:45:02.542" v="1096" actId="47"/>
        <pc:sldMkLst>
          <pc:docMk/>
          <pc:sldMk cId="3311065178" sldId="435"/>
        </pc:sldMkLst>
        <pc:spChg chg="add del mod">
          <ac:chgData name="Raj, Razaq" userId="0ebd299a-6bdf-40d0-b211-3a0092e17bb2" providerId="ADAL" clId="{B2F84B54-A634-44BB-8005-B46342415550}" dt="2021-06-22T10:39:48.512" v="27" actId="478"/>
          <ac:spMkLst>
            <pc:docMk/>
            <pc:sldMk cId="3311065178" sldId="435"/>
            <ac:spMk id="5" creationId="{056C065C-1309-416F-BD1D-7D6BFB1494DF}"/>
          </ac:spMkLst>
        </pc:spChg>
        <pc:graphicFrameChg chg="del">
          <ac:chgData name="Raj, Razaq" userId="0ebd299a-6bdf-40d0-b211-3a0092e17bb2" providerId="ADAL" clId="{B2F84B54-A634-44BB-8005-B46342415550}" dt="2021-06-22T10:39:45.405" v="26" actId="478"/>
          <ac:graphicFrameMkLst>
            <pc:docMk/>
            <pc:sldMk cId="3311065178" sldId="435"/>
            <ac:graphicFrameMk id="4" creationId="{00000000-0000-0000-0000-000000000000}"/>
          </ac:graphicFrameMkLst>
        </pc:graphicFrameChg>
        <pc:picChg chg="add mod">
          <ac:chgData name="Raj, Razaq" userId="0ebd299a-6bdf-40d0-b211-3a0092e17bb2" providerId="ADAL" clId="{B2F84B54-A634-44BB-8005-B46342415550}" dt="2021-06-22T10:39:58.522" v="31" actId="14100"/>
          <ac:picMkLst>
            <pc:docMk/>
            <pc:sldMk cId="3311065178" sldId="435"/>
            <ac:picMk id="1026" creationId="{2C66E604-59EA-49FB-83A8-711B4E5EA96A}"/>
          </ac:picMkLst>
        </pc:picChg>
      </pc:sldChg>
      <pc:sldChg chg="del">
        <pc:chgData name="Raj, Razaq" userId="0ebd299a-6bdf-40d0-b211-3a0092e17bb2" providerId="ADAL" clId="{B2F84B54-A634-44BB-8005-B46342415550}" dt="2021-06-22T11:21:54.729" v="255" actId="47"/>
        <pc:sldMkLst>
          <pc:docMk/>
          <pc:sldMk cId="555322070" sldId="436"/>
        </pc:sldMkLst>
      </pc:sldChg>
      <pc:sldChg chg="modSp new del mod">
        <pc:chgData name="Raj, Razaq" userId="0ebd299a-6bdf-40d0-b211-3a0092e17bb2" providerId="ADAL" clId="{B2F84B54-A634-44BB-8005-B46342415550}" dt="2021-06-24T10:03:59.141" v="1769" actId="47"/>
        <pc:sldMkLst>
          <pc:docMk/>
          <pc:sldMk cId="2273849900" sldId="437"/>
        </pc:sldMkLst>
        <pc:spChg chg="mod">
          <ac:chgData name="Raj, Razaq" userId="0ebd299a-6bdf-40d0-b211-3a0092e17bb2" providerId="ADAL" clId="{B2F84B54-A634-44BB-8005-B46342415550}" dt="2021-06-22T15:15:47.289" v="1244" actId="6549"/>
          <ac:spMkLst>
            <pc:docMk/>
            <pc:sldMk cId="2273849900" sldId="437"/>
            <ac:spMk id="2" creationId="{F9EEFF90-8A9C-496F-A0EF-AEC9DB7D9CB1}"/>
          </ac:spMkLst>
        </pc:spChg>
        <pc:spChg chg="mod">
          <ac:chgData name="Raj, Razaq" userId="0ebd299a-6bdf-40d0-b211-3a0092e17bb2" providerId="ADAL" clId="{B2F84B54-A634-44BB-8005-B46342415550}" dt="2021-06-22T15:17:33.501" v="1252" actId="20578"/>
          <ac:spMkLst>
            <pc:docMk/>
            <pc:sldMk cId="2273849900" sldId="437"/>
            <ac:spMk id="3" creationId="{C505079C-FE42-40EC-AED5-81698CEDC425}"/>
          </ac:spMkLst>
        </pc:spChg>
      </pc:sldChg>
      <pc:sldChg chg="modSp new del mod">
        <pc:chgData name="Raj, Razaq" userId="0ebd299a-6bdf-40d0-b211-3a0092e17bb2" providerId="ADAL" clId="{B2F84B54-A634-44BB-8005-B46342415550}" dt="2021-06-22T15:18:14.397" v="1253" actId="47"/>
        <pc:sldMkLst>
          <pc:docMk/>
          <pc:sldMk cId="2894446686" sldId="438"/>
        </pc:sldMkLst>
        <pc:spChg chg="mod">
          <ac:chgData name="Raj, Razaq" userId="0ebd299a-6bdf-40d0-b211-3a0092e17bb2" providerId="ADAL" clId="{B2F84B54-A634-44BB-8005-B46342415550}" dt="2021-06-22T14:14:29.872" v="801" actId="6549"/>
          <ac:spMkLst>
            <pc:docMk/>
            <pc:sldMk cId="2894446686" sldId="438"/>
            <ac:spMk id="2" creationId="{323D2813-1CE8-486A-99E0-42617D42F38E}"/>
          </ac:spMkLst>
        </pc:spChg>
        <pc:spChg chg="mod">
          <ac:chgData name="Raj, Razaq" userId="0ebd299a-6bdf-40d0-b211-3a0092e17bb2" providerId="ADAL" clId="{B2F84B54-A634-44BB-8005-B46342415550}" dt="2021-06-22T14:18:12.912" v="850" actId="20577"/>
          <ac:spMkLst>
            <pc:docMk/>
            <pc:sldMk cId="2894446686" sldId="438"/>
            <ac:spMk id="3" creationId="{6B4AB7A4-3539-4C0C-BEBB-9C98F612F980}"/>
          </ac:spMkLst>
        </pc:spChg>
      </pc:sldChg>
      <pc:sldChg chg="addSp delSp modSp new del mod">
        <pc:chgData name="Raj, Razaq" userId="0ebd299a-6bdf-40d0-b211-3a0092e17bb2" providerId="ADAL" clId="{B2F84B54-A634-44BB-8005-B46342415550}" dt="2021-06-24T11:43:02.985" v="2018" actId="47"/>
        <pc:sldMkLst>
          <pc:docMk/>
          <pc:sldMk cId="1330703616" sldId="439"/>
        </pc:sldMkLst>
        <pc:spChg chg="add del mod">
          <ac:chgData name="Raj, Razaq" userId="0ebd299a-6bdf-40d0-b211-3a0092e17bb2" providerId="ADAL" clId="{B2F84B54-A634-44BB-8005-B46342415550}" dt="2021-06-24T11:42:58.900" v="2016" actId="20577"/>
          <ac:spMkLst>
            <pc:docMk/>
            <pc:sldMk cId="1330703616" sldId="439"/>
            <ac:spMk id="2" creationId="{9508CB3E-431C-460B-8D1F-443E87678723}"/>
          </ac:spMkLst>
        </pc:spChg>
        <pc:spChg chg="add del mod">
          <ac:chgData name="Raj, Razaq" userId="0ebd299a-6bdf-40d0-b211-3a0092e17bb2" providerId="ADAL" clId="{B2F84B54-A634-44BB-8005-B46342415550}" dt="2021-06-22T10:58:19.594" v="59"/>
          <ac:spMkLst>
            <pc:docMk/>
            <pc:sldMk cId="1330703616" sldId="439"/>
            <ac:spMk id="3" creationId="{5A4A9634-4EB8-4C52-9738-3A1B1079067C}"/>
          </ac:spMkLst>
        </pc:spChg>
        <pc:spChg chg="add del mod">
          <ac:chgData name="Raj, Razaq" userId="0ebd299a-6bdf-40d0-b211-3a0092e17bb2" providerId="ADAL" clId="{B2F84B54-A634-44BB-8005-B46342415550}" dt="2021-06-22T15:33:25.612" v="1378" actId="478"/>
          <ac:spMkLst>
            <pc:docMk/>
            <pc:sldMk cId="1330703616" sldId="439"/>
            <ac:spMk id="4" creationId="{AFAC9D3B-D9C8-4EF7-9818-122A006C2203}"/>
          </ac:spMkLst>
        </pc:spChg>
        <pc:spChg chg="add del mod">
          <ac:chgData name="Raj, Razaq" userId="0ebd299a-6bdf-40d0-b211-3a0092e17bb2" providerId="ADAL" clId="{B2F84B54-A634-44BB-8005-B46342415550}" dt="2021-06-24T11:42:58.018" v="2015"/>
          <ac:spMkLst>
            <pc:docMk/>
            <pc:sldMk cId="1330703616" sldId="439"/>
            <ac:spMk id="4" creationId="{B7BA1D26-3620-448D-B5C8-6E97378FE690}"/>
          </ac:spMkLst>
        </pc:spChg>
        <pc:spChg chg="add mod">
          <ac:chgData name="Raj, Razaq" userId="0ebd299a-6bdf-40d0-b211-3a0092e17bb2" providerId="ADAL" clId="{B2F84B54-A634-44BB-8005-B46342415550}" dt="2021-06-22T12:10:08.397" v="723" actId="14100"/>
          <ac:spMkLst>
            <pc:docMk/>
            <pc:sldMk cId="1330703616" sldId="439"/>
            <ac:spMk id="5" creationId="{9603FC06-FF92-4CB7-93B7-A1CC679CD59A}"/>
          </ac:spMkLst>
        </pc:spChg>
        <pc:spChg chg="add del mod">
          <ac:chgData name="Raj, Razaq" userId="0ebd299a-6bdf-40d0-b211-3a0092e17bb2" providerId="ADAL" clId="{B2F84B54-A634-44BB-8005-B46342415550}" dt="2021-06-22T15:35:03.920" v="1391"/>
          <ac:spMkLst>
            <pc:docMk/>
            <pc:sldMk cId="1330703616" sldId="439"/>
            <ac:spMk id="5" creationId="{B42ADFB1-2E01-497E-B4BC-5779D3920730}"/>
          </ac:spMkLst>
        </pc:spChg>
        <pc:spChg chg="add del mod">
          <ac:chgData name="Raj, Razaq" userId="0ebd299a-6bdf-40d0-b211-3a0092e17bb2" providerId="ADAL" clId="{B2F84B54-A634-44BB-8005-B46342415550}" dt="2021-06-24T11:42:58.018" v="2015"/>
          <ac:spMkLst>
            <pc:docMk/>
            <pc:sldMk cId="1330703616" sldId="439"/>
            <ac:spMk id="5" creationId="{FA7FB59F-9EC5-4E28-879B-011F005E2B0A}"/>
          </ac:spMkLst>
        </pc:spChg>
        <pc:spChg chg="add mod">
          <ac:chgData name="Raj, Razaq" userId="0ebd299a-6bdf-40d0-b211-3a0092e17bb2" providerId="ADAL" clId="{B2F84B54-A634-44BB-8005-B46342415550}" dt="2021-06-22T12:10:12" v="724" actId="14100"/>
          <ac:spMkLst>
            <pc:docMk/>
            <pc:sldMk cId="1330703616" sldId="439"/>
            <ac:spMk id="6" creationId="{049BBB6F-861F-47E2-9A7D-BF6BF93581C2}"/>
          </ac:spMkLst>
        </pc:spChg>
        <pc:spChg chg="add mod">
          <ac:chgData name="Raj, Razaq" userId="0ebd299a-6bdf-40d0-b211-3a0092e17bb2" providerId="ADAL" clId="{B2F84B54-A634-44BB-8005-B46342415550}" dt="2021-06-22T14:24:45.177" v="856" actId="6549"/>
          <ac:spMkLst>
            <pc:docMk/>
            <pc:sldMk cId="1330703616" sldId="439"/>
            <ac:spMk id="7" creationId="{0A495530-D18C-4AAA-901B-7BA1B4FDEC27}"/>
          </ac:spMkLst>
        </pc:spChg>
        <pc:spChg chg="add mod">
          <ac:chgData name="Raj, Razaq" userId="0ebd299a-6bdf-40d0-b211-3a0092e17bb2" providerId="ADAL" clId="{B2F84B54-A634-44BB-8005-B46342415550}" dt="2021-06-22T12:09:57.065" v="719" actId="14100"/>
          <ac:spMkLst>
            <pc:docMk/>
            <pc:sldMk cId="1330703616" sldId="439"/>
            <ac:spMk id="8" creationId="{D1077251-47C8-4009-8512-B328C64E6722}"/>
          </ac:spMkLst>
        </pc:spChg>
        <pc:spChg chg="add mod">
          <ac:chgData name="Raj, Razaq" userId="0ebd299a-6bdf-40d0-b211-3a0092e17bb2" providerId="ADAL" clId="{B2F84B54-A634-44BB-8005-B46342415550}" dt="2021-06-22T12:09:50.565" v="717" actId="14100"/>
          <ac:spMkLst>
            <pc:docMk/>
            <pc:sldMk cId="1330703616" sldId="439"/>
            <ac:spMk id="9" creationId="{0546D588-B668-4291-80E2-E6B241FBDD01}"/>
          </ac:spMkLst>
        </pc:spChg>
        <pc:grpChg chg="add del mod">
          <ac:chgData name="Raj, Razaq" userId="0ebd299a-6bdf-40d0-b211-3a0092e17bb2" providerId="ADAL" clId="{B2F84B54-A634-44BB-8005-B46342415550}" dt="2021-06-22T14:24:51.102" v="857" actId="478"/>
          <ac:grpSpMkLst>
            <pc:docMk/>
            <pc:sldMk cId="1330703616" sldId="439"/>
            <ac:grpSpMk id="4" creationId="{D1C9F0DF-4F2D-4A5D-A307-53F399CF0B64}"/>
          </ac:grpSpMkLst>
        </pc:grpChg>
        <pc:graphicFrameChg chg="add del mod modGraphic">
          <ac:chgData name="Raj, Razaq" userId="0ebd299a-6bdf-40d0-b211-3a0092e17bb2" providerId="ADAL" clId="{B2F84B54-A634-44BB-8005-B46342415550}" dt="2021-06-24T11:42:59.892" v="2017" actId="478"/>
          <ac:graphicFrameMkLst>
            <pc:docMk/>
            <pc:sldMk cId="1330703616" sldId="439"/>
            <ac:graphicFrameMk id="3" creationId="{04E273DC-527D-4F57-9177-4AD42FD2FA92}"/>
          </ac:graphicFrameMkLst>
        </pc:graphicFrameChg>
        <pc:picChg chg="add del mod">
          <ac:chgData name="Raj, Razaq" userId="0ebd299a-6bdf-40d0-b211-3a0092e17bb2" providerId="ADAL" clId="{B2F84B54-A634-44BB-8005-B46342415550}" dt="2021-06-24T11:42:58.018" v="2015"/>
          <ac:picMkLst>
            <pc:docMk/>
            <pc:sldMk cId="1330703616" sldId="439"/>
            <ac:picMk id="1025" creationId="{C6020750-26D4-499D-B38F-9F69088994B8}"/>
          </ac:picMkLst>
        </pc:picChg>
      </pc:sldChg>
      <pc:sldChg chg="modSp new del mod">
        <pc:chgData name="Raj, Razaq" userId="0ebd299a-6bdf-40d0-b211-3a0092e17bb2" providerId="ADAL" clId="{B2F84B54-A634-44BB-8005-B46342415550}" dt="2021-06-24T11:43:05.308" v="2019" actId="47"/>
        <pc:sldMkLst>
          <pc:docMk/>
          <pc:sldMk cId="3226987287" sldId="440"/>
        </pc:sldMkLst>
        <pc:spChg chg="mod">
          <ac:chgData name="Raj, Razaq" userId="0ebd299a-6bdf-40d0-b211-3a0092e17bb2" providerId="ADAL" clId="{B2F84B54-A634-44BB-8005-B46342415550}" dt="2021-06-22T15:38:11.418" v="1428" actId="123"/>
          <ac:spMkLst>
            <pc:docMk/>
            <pc:sldMk cId="3226987287" sldId="440"/>
            <ac:spMk id="2" creationId="{84103AF0-7060-4BD9-A56A-C020609BC25D}"/>
          </ac:spMkLst>
        </pc:spChg>
      </pc:sldChg>
      <pc:sldChg chg="addSp delSp modSp new del mod">
        <pc:chgData name="Raj, Razaq" userId="0ebd299a-6bdf-40d0-b211-3a0092e17bb2" providerId="ADAL" clId="{B2F84B54-A634-44BB-8005-B46342415550}" dt="2021-06-22T14:44:55.158" v="1093" actId="47"/>
        <pc:sldMkLst>
          <pc:docMk/>
          <pc:sldMk cId="2983071446" sldId="441"/>
        </pc:sldMkLst>
        <pc:spChg chg="mod">
          <ac:chgData name="Raj, Razaq" userId="0ebd299a-6bdf-40d0-b211-3a0092e17bb2" providerId="ADAL" clId="{B2F84B54-A634-44BB-8005-B46342415550}" dt="2021-06-22T14:35:01.801" v="1033" actId="6549"/>
          <ac:spMkLst>
            <pc:docMk/>
            <pc:sldMk cId="2983071446" sldId="441"/>
            <ac:spMk id="2" creationId="{9F5530C2-9BB3-45FF-96A2-BE04316E8442}"/>
          </ac:spMkLst>
        </pc:spChg>
        <pc:spChg chg="add del">
          <ac:chgData name="Raj, Razaq" userId="0ebd299a-6bdf-40d0-b211-3a0092e17bb2" providerId="ADAL" clId="{B2F84B54-A634-44BB-8005-B46342415550}" dt="2021-06-22T11:03:06.084" v="113"/>
          <ac:spMkLst>
            <pc:docMk/>
            <pc:sldMk cId="2983071446" sldId="441"/>
            <ac:spMk id="3" creationId="{D247E231-B73C-494D-8E87-2A114B129C11}"/>
          </ac:spMkLst>
        </pc:spChg>
        <pc:spChg chg="add del mod">
          <ac:chgData name="Raj, Razaq" userId="0ebd299a-6bdf-40d0-b211-3a0092e17bb2" providerId="ADAL" clId="{B2F84B54-A634-44BB-8005-B46342415550}" dt="2021-06-22T14:35:12.573" v="1035" actId="478"/>
          <ac:spMkLst>
            <pc:docMk/>
            <pc:sldMk cId="2983071446" sldId="441"/>
            <ac:spMk id="4" creationId="{2F193207-C04F-4F77-915C-D978B1D70B3D}"/>
          </ac:spMkLst>
        </pc:spChg>
        <pc:spChg chg="add del mod">
          <ac:chgData name="Raj, Razaq" userId="0ebd299a-6bdf-40d0-b211-3a0092e17bb2" providerId="ADAL" clId="{B2F84B54-A634-44BB-8005-B46342415550}" dt="2021-06-22T14:35:18.695" v="1037" actId="478"/>
          <ac:spMkLst>
            <pc:docMk/>
            <pc:sldMk cId="2983071446" sldId="441"/>
            <ac:spMk id="6" creationId="{0C6CADE4-A9C1-4197-9BAD-F05E7663A71C}"/>
          </ac:spMkLst>
        </pc:spChg>
        <pc:graphicFrameChg chg="add del mod modGraphic">
          <ac:chgData name="Raj, Razaq" userId="0ebd299a-6bdf-40d0-b211-3a0092e17bb2" providerId="ADAL" clId="{B2F84B54-A634-44BB-8005-B46342415550}" dt="2021-06-22T14:35:10.181" v="1034" actId="478"/>
          <ac:graphicFrameMkLst>
            <pc:docMk/>
            <pc:sldMk cId="2983071446" sldId="441"/>
            <ac:graphicFrameMk id="5" creationId="{56FDCFE8-1D62-49CE-BBB2-9B61B0C1DBC9}"/>
          </ac:graphicFrameMkLst>
        </pc:graphicFrameChg>
        <pc:picChg chg="add del mod">
          <ac:chgData name="Raj, Razaq" userId="0ebd299a-6bdf-40d0-b211-3a0092e17bb2" providerId="ADAL" clId="{B2F84B54-A634-44BB-8005-B46342415550}" dt="2021-06-22T11:03:00.967" v="112"/>
          <ac:picMkLst>
            <pc:docMk/>
            <pc:sldMk cId="2983071446" sldId="441"/>
            <ac:picMk id="4" creationId="{83D403D0-544B-4023-8315-4521881023DA}"/>
          </ac:picMkLst>
        </pc:picChg>
      </pc:sldChg>
      <pc:sldChg chg="addSp delSp modSp new del mod">
        <pc:chgData name="Raj, Razaq" userId="0ebd299a-6bdf-40d0-b211-3a0092e17bb2" providerId="ADAL" clId="{B2F84B54-A634-44BB-8005-B46342415550}" dt="2021-06-22T11:12:35.762" v="203" actId="47"/>
        <pc:sldMkLst>
          <pc:docMk/>
          <pc:sldMk cId="743788365" sldId="442"/>
        </pc:sldMkLst>
        <pc:spChg chg="mod">
          <ac:chgData name="Raj, Razaq" userId="0ebd299a-6bdf-40d0-b211-3a0092e17bb2" providerId="ADAL" clId="{B2F84B54-A634-44BB-8005-B46342415550}" dt="2021-06-22T11:11:59.763" v="192"/>
          <ac:spMkLst>
            <pc:docMk/>
            <pc:sldMk cId="743788365" sldId="442"/>
            <ac:spMk id="2" creationId="{F4D9E93D-D9AD-4233-BFE2-52628684AA74}"/>
          </ac:spMkLst>
        </pc:spChg>
        <pc:spChg chg="del">
          <ac:chgData name="Raj, Razaq" userId="0ebd299a-6bdf-40d0-b211-3a0092e17bb2" providerId="ADAL" clId="{B2F84B54-A634-44BB-8005-B46342415550}" dt="2021-06-22T11:07:11.269" v="149"/>
          <ac:spMkLst>
            <pc:docMk/>
            <pc:sldMk cId="743788365" sldId="442"/>
            <ac:spMk id="3" creationId="{701EA7D1-2FEB-482E-BFA2-5DF98B644F8C}"/>
          </ac:spMkLst>
        </pc:spChg>
        <pc:spChg chg="add del mod">
          <ac:chgData name="Raj, Razaq" userId="0ebd299a-6bdf-40d0-b211-3a0092e17bb2" providerId="ADAL" clId="{B2F84B54-A634-44BB-8005-B46342415550}" dt="2021-06-22T11:12:34.656" v="202"/>
          <ac:spMkLst>
            <pc:docMk/>
            <pc:sldMk cId="743788365" sldId="442"/>
            <ac:spMk id="5" creationId="{67A6BB5F-2889-491E-A01F-443E33B7CCFD}"/>
          </ac:spMkLst>
        </pc:spChg>
        <pc:spChg chg="add del mod">
          <ac:chgData name="Raj, Razaq" userId="0ebd299a-6bdf-40d0-b211-3a0092e17bb2" providerId="ADAL" clId="{B2F84B54-A634-44BB-8005-B46342415550}" dt="2021-06-22T11:10:09.682" v="178"/>
          <ac:spMkLst>
            <pc:docMk/>
            <pc:sldMk cId="743788365" sldId="442"/>
            <ac:spMk id="7" creationId="{EB1C8285-0C78-4A56-A3E8-581B39C25DEA}"/>
          </ac:spMkLst>
        </pc:spChg>
        <pc:graphicFrameChg chg="add mod modGraphic">
          <ac:chgData name="Raj, Razaq" userId="0ebd299a-6bdf-40d0-b211-3a0092e17bb2" providerId="ADAL" clId="{B2F84B54-A634-44BB-8005-B46342415550}" dt="2021-06-22T11:12:33.383" v="200" actId="1076"/>
          <ac:graphicFrameMkLst>
            <pc:docMk/>
            <pc:sldMk cId="743788365" sldId="442"/>
            <ac:graphicFrameMk id="4" creationId="{1BA15AE6-82B8-4743-898F-F10D743E9A2B}"/>
          </ac:graphicFrameMkLst>
        </pc:graphicFrameChg>
        <pc:picChg chg="add del">
          <ac:chgData name="Raj, Razaq" userId="0ebd299a-6bdf-40d0-b211-3a0092e17bb2" providerId="ADAL" clId="{B2F84B54-A634-44BB-8005-B46342415550}" dt="2021-06-22T11:10:19.831" v="181" actId="478"/>
          <ac:picMkLst>
            <pc:docMk/>
            <pc:sldMk cId="743788365" sldId="442"/>
            <ac:picMk id="6" creationId="{8CFBD709-8A07-42D3-9B9B-B98F75D0A82A}"/>
          </ac:picMkLst>
        </pc:picChg>
      </pc:sldChg>
      <pc:sldChg chg="addSp delSp modSp new add del mod ord modTransition modClrScheme chgLayout">
        <pc:chgData name="Raj, Razaq" userId="0ebd299a-6bdf-40d0-b211-3a0092e17bb2" providerId="ADAL" clId="{B2F84B54-A634-44BB-8005-B46342415550}" dt="2021-06-24T12:03:01.259" v="2196" actId="26606"/>
        <pc:sldMkLst>
          <pc:docMk/>
          <pc:sldMk cId="3238165376" sldId="442"/>
        </pc:sldMkLst>
        <pc:spChg chg="mod">
          <ac:chgData name="Raj, Razaq" userId="0ebd299a-6bdf-40d0-b211-3a0092e17bb2" providerId="ADAL" clId="{B2F84B54-A634-44BB-8005-B46342415550}" dt="2021-06-24T12:03:01.259" v="2196" actId="26606"/>
          <ac:spMkLst>
            <pc:docMk/>
            <pc:sldMk cId="3238165376" sldId="442"/>
            <ac:spMk id="2" creationId="{56ED628F-120D-41E8-B487-E463AFBE5595}"/>
          </ac:spMkLst>
        </pc:spChg>
        <pc:spChg chg="del mod">
          <ac:chgData name="Raj, Razaq" userId="0ebd299a-6bdf-40d0-b211-3a0092e17bb2" providerId="ADAL" clId="{B2F84B54-A634-44BB-8005-B46342415550}" dt="2021-06-24T11:50:27.550" v="2079"/>
          <ac:spMkLst>
            <pc:docMk/>
            <pc:sldMk cId="3238165376" sldId="442"/>
            <ac:spMk id="3" creationId="{3064391F-A6DB-418E-AA07-7E08AAD80AA7}"/>
          </ac:spMkLst>
        </pc:spChg>
        <pc:spChg chg="add del mod">
          <ac:chgData name="Raj, Razaq" userId="0ebd299a-6bdf-40d0-b211-3a0092e17bb2" providerId="ADAL" clId="{B2F84B54-A634-44BB-8005-B46342415550}" dt="2021-06-24T12:00:25.815" v="2162"/>
          <ac:spMkLst>
            <pc:docMk/>
            <pc:sldMk cId="3238165376" sldId="442"/>
            <ac:spMk id="5" creationId="{68385405-153D-4BE9-A125-3056B25AE41B}"/>
          </ac:spMkLst>
        </pc:spChg>
        <pc:spChg chg="add del mod">
          <ac:chgData name="Raj, Razaq" userId="0ebd299a-6bdf-40d0-b211-3a0092e17bb2" providerId="ADAL" clId="{B2F84B54-A634-44BB-8005-B46342415550}" dt="2021-06-24T12:00:25.815" v="2162"/>
          <ac:spMkLst>
            <pc:docMk/>
            <pc:sldMk cId="3238165376" sldId="442"/>
            <ac:spMk id="6" creationId="{AE0CEEAE-0B33-41B6-8C3A-3C9553E6C531}"/>
          </ac:spMkLst>
        </pc:spChg>
        <pc:spChg chg="add del mod">
          <ac:chgData name="Raj, Razaq" userId="0ebd299a-6bdf-40d0-b211-3a0092e17bb2" providerId="ADAL" clId="{B2F84B54-A634-44BB-8005-B46342415550}" dt="2021-06-24T12:00:42.371" v="2166"/>
          <ac:spMkLst>
            <pc:docMk/>
            <pc:sldMk cId="3238165376" sldId="442"/>
            <ac:spMk id="7" creationId="{C095577E-A717-4601-B2A0-AA9BEFFBA646}"/>
          </ac:spMkLst>
        </pc:spChg>
        <pc:spChg chg="add del mod">
          <ac:chgData name="Raj, Razaq" userId="0ebd299a-6bdf-40d0-b211-3a0092e17bb2" providerId="ADAL" clId="{B2F84B54-A634-44BB-8005-B46342415550}" dt="2021-06-24T12:03:01.259" v="2196" actId="26606"/>
          <ac:spMkLst>
            <pc:docMk/>
            <pc:sldMk cId="3238165376" sldId="442"/>
            <ac:spMk id="8" creationId="{BD09C186-180F-463A-B8B3-D7766FD8AEF5}"/>
          </ac:spMkLst>
        </pc:spChg>
        <pc:spChg chg="add del mod">
          <ac:chgData name="Raj, Razaq" userId="0ebd299a-6bdf-40d0-b211-3a0092e17bb2" providerId="ADAL" clId="{B2F84B54-A634-44BB-8005-B46342415550}" dt="2021-06-24T12:02:49.580" v="2194" actId="26606"/>
          <ac:spMkLst>
            <pc:docMk/>
            <pc:sldMk cId="3238165376" sldId="442"/>
            <ac:spMk id="9" creationId="{5B30C706-6F51-4D73-8337-416D635BC0BF}"/>
          </ac:spMkLst>
        </pc:spChg>
        <pc:spChg chg="add del mod">
          <ac:chgData name="Raj, Razaq" userId="0ebd299a-6bdf-40d0-b211-3a0092e17bb2" providerId="ADAL" clId="{B2F84B54-A634-44BB-8005-B46342415550}" dt="2021-06-24T12:03:01.259" v="2196" actId="26606"/>
          <ac:spMkLst>
            <pc:docMk/>
            <pc:sldMk cId="3238165376" sldId="442"/>
            <ac:spMk id="10" creationId="{624BD700-7B6F-44BB-80AA-A961A6552824}"/>
          </ac:spMkLst>
        </pc:spChg>
        <pc:spChg chg="add del mod">
          <ac:chgData name="Raj, Razaq" userId="0ebd299a-6bdf-40d0-b211-3a0092e17bb2" providerId="ADAL" clId="{B2F84B54-A634-44BB-8005-B46342415550}" dt="2021-06-24T12:02:49.580" v="2194" actId="26606"/>
          <ac:spMkLst>
            <pc:docMk/>
            <pc:sldMk cId="3238165376" sldId="442"/>
            <ac:spMk id="11" creationId="{CFE18123-BEBA-4338-939A-B02A0D075DA2}"/>
          </ac:spMkLst>
        </pc:spChg>
        <pc:spChg chg="add del mod">
          <ac:chgData name="Raj, Razaq" userId="0ebd299a-6bdf-40d0-b211-3a0092e17bb2" providerId="ADAL" clId="{B2F84B54-A634-44BB-8005-B46342415550}" dt="2021-06-24T12:00:41.756" v="2165" actId="26606"/>
          <ac:spMkLst>
            <pc:docMk/>
            <pc:sldMk cId="3238165376" sldId="442"/>
            <ac:spMk id="12" creationId="{5CB13372-7472-43C0-A800-CFFBC1065D7A}"/>
          </ac:spMkLst>
        </pc:spChg>
        <pc:spChg chg="add del mod">
          <ac:chgData name="Raj, Razaq" userId="0ebd299a-6bdf-40d0-b211-3a0092e17bb2" providerId="ADAL" clId="{B2F84B54-A634-44BB-8005-B46342415550}" dt="2021-06-24T12:02:49.580" v="2194" actId="26606"/>
          <ac:spMkLst>
            <pc:docMk/>
            <pc:sldMk cId="3238165376" sldId="442"/>
            <ac:spMk id="13" creationId="{A68711A6-2B8B-423C-A59E-8D69B43AEF40}"/>
          </ac:spMkLst>
        </pc:spChg>
        <pc:spChg chg="add del mod">
          <ac:chgData name="Raj, Razaq" userId="0ebd299a-6bdf-40d0-b211-3a0092e17bb2" providerId="ADAL" clId="{B2F84B54-A634-44BB-8005-B46342415550}" dt="2021-06-24T12:00:41.756" v="2165" actId="26606"/>
          <ac:spMkLst>
            <pc:docMk/>
            <pc:sldMk cId="3238165376" sldId="442"/>
            <ac:spMk id="14" creationId="{E5172BE0-AD22-47EE-88DD-3C93EFC72536}"/>
          </ac:spMkLst>
        </pc:spChg>
        <pc:spChg chg="add del mod">
          <ac:chgData name="Raj, Razaq" userId="0ebd299a-6bdf-40d0-b211-3a0092e17bb2" providerId="ADAL" clId="{B2F84B54-A634-44BB-8005-B46342415550}" dt="2021-06-24T12:00:41.756" v="2165" actId="26606"/>
          <ac:spMkLst>
            <pc:docMk/>
            <pc:sldMk cId="3238165376" sldId="442"/>
            <ac:spMk id="16" creationId="{D740037C-F5E9-44C3-95A4-9BDBFAC2C34A}"/>
          </ac:spMkLst>
        </pc:spChg>
        <pc:spChg chg="add del mod">
          <ac:chgData name="Raj, Razaq" userId="0ebd299a-6bdf-40d0-b211-3a0092e17bb2" providerId="ADAL" clId="{B2F84B54-A634-44BB-8005-B46342415550}" dt="2021-06-24T12:03:01.259" v="2196" actId="26606"/>
          <ac:spMkLst>
            <pc:docMk/>
            <pc:sldMk cId="3238165376" sldId="442"/>
            <ac:spMk id="17" creationId="{73205E69-AACE-4594-B1A4-46619A94F536}"/>
          </ac:spMkLst>
        </pc:spChg>
        <pc:picChg chg="add mod">
          <ac:chgData name="Raj, Razaq" userId="0ebd299a-6bdf-40d0-b211-3a0092e17bb2" providerId="ADAL" clId="{B2F84B54-A634-44BB-8005-B46342415550}" dt="2021-06-24T12:03:01.259" v="2196" actId="26606"/>
          <ac:picMkLst>
            <pc:docMk/>
            <pc:sldMk cId="3238165376" sldId="442"/>
            <ac:picMk id="4" creationId="{F656085B-9CDC-4528-A63C-299E677610C3}"/>
          </ac:picMkLst>
        </pc:picChg>
        <pc:picChg chg="add mod">
          <ac:chgData name="Raj, Razaq" userId="0ebd299a-6bdf-40d0-b211-3a0092e17bb2" providerId="ADAL" clId="{B2F84B54-A634-44BB-8005-B46342415550}" dt="2021-06-24T12:02:49.319" v="2193"/>
          <ac:picMkLst>
            <pc:docMk/>
            <pc:sldMk cId="3238165376" sldId="442"/>
            <ac:picMk id="15" creationId="{E9322687-6C5B-4F9C-9CED-FC8A00385585}"/>
          </ac:picMkLst>
        </pc:picChg>
      </pc:sldChg>
      <pc:sldChg chg="modSp new del mod ord">
        <pc:chgData name="Raj, Razaq" userId="0ebd299a-6bdf-40d0-b211-3a0092e17bb2" providerId="ADAL" clId="{B2F84B54-A634-44BB-8005-B46342415550}" dt="2021-06-22T14:45:03.783" v="1097" actId="47"/>
        <pc:sldMkLst>
          <pc:docMk/>
          <pc:sldMk cId="944754323" sldId="443"/>
        </pc:sldMkLst>
        <pc:spChg chg="mod">
          <ac:chgData name="Raj, Razaq" userId="0ebd299a-6bdf-40d0-b211-3a0092e17bb2" providerId="ADAL" clId="{B2F84B54-A634-44BB-8005-B46342415550}" dt="2021-06-22T11:24:20.730" v="267"/>
          <ac:spMkLst>
            <pc:docMk/>
            <pc:sldMk cId="944754323" sldId="443"/>
            <ac:spMk id="2" creationId="{A22E25E5-B473-4497-999B-B1C8CC119140}"/>
          </ac:spMkLst>
        </pc:spChg>
        <pc:spChg chg="mod">
          <ac:chgData name="Raj, Razaq" userId="0ebd299a-6bdf-40d0-b211-3a0092e17bb2" providerId="ADAL" clId="{B2F84B54-A634-44BB-8005-B46342415550}" dt="2021-06-22T11:27:44.960" v="333" actId="20577"/>
          <ac:spMkLst>
            <pc:docMk/>
            <pc:sldMk cId="944754323" sldId="443"/>
            <ac:spMk id="3" creationId="{047F6421-57D4-47F8-8BD4-3902599B0B1E}"/>
          </ac:spMkLst>
        </pc:spChg>
      </pc:sldChg>
      <pc:sldChg chg="addSp delSp modSp new del mod">
        <pc:chgData name="Raj, Razaq" userId="0ebd299a-6bdf-40d0-b211-3a0092e17bb2" providerId="ADAL" clId="{B2F84B54-A634-44BB-8005-B46342415550}" dt="2021-06-22T11:23:02.454" v="259" actId="2696"/>
        <pc:sldMkLst>
          <pc:docMk/>
          <pc:sldMk cId="1146877847" sldId="443"/>
        </pc:sldMkLst>
        <pc:spChg chg="mod">
          <ac:chgData name="Raj, Razaq" userId="0ebd299a-6bdf-40d0-b211-3a0092e17bb2" providerId="ADAL" clId="{B2F84B54-A634-44BB-8005-B46342415550}" dt="2021-06-22T11:21:20.576" v="251" actId="20577"/>
          <ac:spMkLst>
            <pc:docMk/>
            <pc:sldMk cId="1146877847" sldId="443"/>
            <ac:spMk id="2" creationId="{07F25475-F4BA-40D4-A087-05ABB23EE931}"/>
          </ac:spMkLst>
        </pc:spChg>
        <pc:spChg chg="add del mod">
          <ac:chgData name="Raj, Razaq" userId="0ebd299a-6bdf-40d0-b211-3a0092e17bb2" providerId="ADAL" clId="{B2F84B54-A634-44BB-8005-B46342415550}" dt="2021-06-22T11:22:44.190" v="258"/>
          <ac:spMkLst>
            <pc:docMk/>
            <pc:sldMk cId="1146877847" sldId="443"/>
            <ac:spMk id="4" creationId="{A149D0ED-3240-4496-A2B4-ADDAB0ED9601}"/>
          </ac:spMkLst>
        </pc:spChg>
      </pc:sldChg>
      <pc:sldChg chg="new del">
        <pc:chgData name="Raj, Razaq" userId="0ebd299a-6bdf-40d0-b211-3a0092e17bb2" providerId="ADAL" clId="{B2F84B54-A634-44BB-8005-B46342415550}" dt="2021-06-22T11:23:21.837" v="262" actId="47"/>
        <pc:sldMkLst>
          <pc:docMk/>
          <pc:sldMk cId="1408428892" sldId="443"/>
        </pc:sldMkLst>
      </pc:sldChg>
      <pc:sldChg chg="modSp new del mod">
        <pc:chgData name="Raj, Razaq" userId="0ebd299a-6bdf-40d0-b211-3a0092e17bb2" providerId="ADAL" clId="{B2F84B54-A634-44BB-8005-B46342415550}" dt="2021-06-22T14:45:05.421" v="1098" actId="47"/>
        <pc:sldMkLst>
          <pc:docMk/>
          <pc:sldMk cId="521576645" sldId="444"/>
        </pc:sldMkLst>
        <pc:spChg chg="mod">
          <ac:chgData name="Raj, Razaq" userId="0ebd299a-6bdf-40d0-b211-3a0092e17bb2" providerId="ADAL" clId="{B2F84B54-A634-44BB-8005-B46342415550}" dt="2021-06-22T11:29:01.781" v="347"/>
          <ac:spMkLst>
            <pc:docMk/>
            <pc:sldMk cId="521576645" sldId="444"/>
            <ac:spMk id="2" creationId="{5FD88540-26A2-426B-92A9-A7D176EABDC0}"/>
          </ac:spMkLst>
        </pc:spChg>
        <pc:spChg chg="mod">
          <ac:chgData name="Raj, Razaq" userId="0ebd299a-6bdf-40d0-b211-3a0092e17bb2" providerId="ADAL" clId="{B2F84B54-A634-44BB-8005-B46342415550}" dt="2021-06-22T11:31:17.425" v="356"/>
          <ac:spMkLst>
            <pc:docMk/>
            <pc:sldMk cId="521576645" sldId="444"/>
            <ac:spMk id="3" creationId="{7B8732D1-C511-4DFC-BB56-9F460D5C2F6A}"/>
          </ac:spMkLst>
        </pc:spChg>
      </pc:sldChg>
      <pc:sldChg chg="addSp delSp modSp add del">
        <pc:chgData name="Raj, Razaq" userId="0ebd299a-6bdf-40d0-b211-3a0092e17bb2" providerId="ADAL" clId="{B2F84B54-A634-44BB-8005-B46342415550}" dt="2021-06-22T11:24:07.854" v="265" actId="47"/>
        <pc:sldMkLst>
          <pc:docMk/>
          <pc:sldMk cId="2548205458" sldId="444"/>
        </pc:sldMkLst>
        <pc:spChg chg="add del mod">
          <ac:chgData name="Raj, Razaq" userId="0ebd299a-6bdf-40d0-b211-3a0092e17bb2" providerId="ADAL" clId="{B2F84B54-A634-44BB-8005-B46342415550}" dt="2021-06-22T11:23:52.945" v="264"/>
          <ac:spMkLst>
            <pc:docMk/>
            <pc:sldMk cId="2548205458" sldId="444"/>
            <ac:spMk id="4" creationId="{D4C3C075-9BF1-485D-A78B-96B77C0FA224}"/>
          </ac:spMkLst>
        </pc:spChg>
      </pc:sldChg>
      <pc:sldChg chg="modSp new del mod">
        <pc:chgData name="Raj, Razaq" userId="0ebd299a-6bdf-40d0-b211-3a0092e17bb2" providerId="ADAL" clId="{B2F84B54-A634-44BB-8005-B46342415550}" dt="2021-06-22T14:45:07.245" v="1099" actId="47"/>
        <pc:sldMkLst>
          <pc:docMk/>
          <pc:sldMk cId="1472857328" sldId="445"/>
        </pc:sldMkLst>
        <pc:spChg chg="mod">
          <ac:chgData name="Raj, Razaq" userId="0ebd299a-6bdf-40d0-b211-3a0092e17bb2" providerId="ADAL" clId="{B2F84B54-A634-44BB-8005-B46342415550}" dt="2021-06-22T11:44:46.702" v="443"/>
          <ac:spMkLst>
            <pc:docMk/>
            <pc:sldMk cId="1472857328" sldId="445"/>
            <ac:spMk id="2" creationId="{3671C769-0203-4626-A386-3C857C9CA91F}"/>
          </ac:spMkLst>
        </pc:spChg>
        <pc:spChg chg="mod">
          <ac:chgData name="Raj, Razaq" userId="0ebd299a-6bdf-40d0-b211-3a0092e17bb2" providerId="ADAL" clId="{B2F84B54-A634-44BB-8005-B46342415550}" dt="2021-06-22T11:34:46.660" v="379" actId="20577"/>
          <ac:spMkLst>
            <pc:docMk/>
            <pc:sldMk cId="1472857328" sldId="445"/>
            <ac:spMk id="3" creationId="{A1703D23-E783-4F8F-A226-FE0F3EEBB529}"/>
          </ac:spMkLst>
        </pc:spChg>
      </pc:sldChg>
      <pc:sldChg chg="addSp delSp modSp new del mod">
        <pc:chgData name="Raj, Razaq" userId="0ebd299a-6bdf-40d0-b211-3a0092e17bb2" providerId="ADAL" clId="{B2F84B54-A634-44BB-8005-B46342415550}" dt="2021-06-22T14:44:59.464" v="1094" actId="47"/>
        <pc:sldMkLst>
          <pc:docMk/>
          <pc:sldMk cId="158437467" sldId="446"/>
        </pc:sldMkLst>
        <pc:spChg chg="mod">
          <ac:chgData name="Raj, Razaq" userId="0ebd299a-6bdf-40d0-b211-3a0092e17bb2" providerId="ADAL" clId="{B2F84B54-A634-44BB-8005-B46342415550}" dt="2021-06-22T11:39:51.724" v="400"/>
          <ac:spMkLst>
            <pc:docMk/>
            <pc:sldMk cId="158437467" sldId="446"/>
            <ac:spMk id="2" creationId="{CD0D2B15-B8F7-4F3A-9F34-F4BB87A4E869}"/>
          </ac:spMkLst>
        </pc:spChg>
        <pc:spChg chg="del">
          <ac:chgData name="Raj, Razaq" userId="0ebd299a-6bdf-40d0-b211-3a0092e17bb2" providerId="ADAL" clId="{B2F84B54-A634-44BB-8005-B46342415550}" dt="2021-06-22T11:38:45.298" v="381"/>
          <ac:spMkLst>
            <pc:docMk/>
            <pc:sldMk cId="158437467" sldId="446"/>
            <ac:spMk id="3" creationId="{E75C9518-D5FF-43AC-A74F-F7E8634D02B4}"/>
          </ac:spMkLst>
        </pc:spChg>
        <pc:spChg chg="add mod">
          <ac:chgData name="Raj, Razaq" userId="0ebd299a-6bdf-40d0-b211-3a0092e17bb2" providerId="ADAL" clId="{B2F84B54-A634-44BB-8005-B46342415550}" dt="2021-06-22T11:42:05.870" v="416" actId="403"/>
          <ac:spMkLst>
            <pc:docMk/>
            <pc:sldMk cId="158437467" sldId="446"/>
            <ac:spMk id="5" creationId="{D773F472-7FEF-426F-AC1D-80BBABA3223C}"/>
          </ac:spMkLst>
        </pc:spChg>
        <pc:graphicFrameChg chg="add mod modGraphic">
          <ac:chgData name="Raj, Razaq" userId="0ebd299a-6bdf-40d0-b211-3a0092e17bb2" providerId="ADAL" clId="{B2F84B54-A634-44BB-8005-B46342415550}" dt="2021-06-22T11:41:00.248" v="411" actId="14100"/>
          <ac:graphicFrameMkLst>
            <pc:docMk/>
            <pc:sldMk cId="158437467" sldId="446"/>
            <ac:graphicFrameMk id="4" creationId="{04A53589-708E-4BF5-BA35-A5772DA474B4}"/>
          </ac:graphicFrameMkLst>
        </pc:graphicFrameChg>
      </pc:sldChg>
      <pc:sldChg chg="addSp delSp modSp new mod ord modTransition modClrScheme chgLayout">
        <pc:chgData name="Raj, Razaq" userId="0ebd299a-6bdf-40d0-b211-3a0092e17bb2" providerId="ADAL" clId="{B2F84B54-A634-44BB-8005-B46342415550}" dt="2021-06-24T11:54:37.133" v="2111" actId="14100"/>
        <pc:sldMkLst>
          <pc:docMk/>
          <pc:sldMk cId="3516425444" sldId="447"/>
        </pc:sldMkLst>
        <pc:spChg chg="add del mod ord">
          <ac:chgData name="Raj, Razaq" userId="0ebd299a-6bdf-40d0-b211-3a0092e17bb2" providerId="ADAL" clId="{B2F84B54-A634-44BB-8005-B46342415550}" dt="2021-06-24T11:53:57.821" v="2102" actId="21"/>
          <ac:spMkLst>
            <pc:docMk/>
            <pc:sldMk cId="3516425444" sldId="447"/>
            <ac:spMk id="2" creationId="{36A80A68-6C96-4A29-9AA6-B2E6A05132D3}"/>
          </ac:spMkLst>
        </pc:spChg>
        <pc:spChg chg="add del mod">
          <ac:chgData name="Raj, Razaq" userId="0ebd299a-6bdf-40d0-b211-3a0092e17bb2" providerId="ADAL" clId="{B2F84B54-A634-44BB-8005-B46342415550}" dt="2021-06-22T11:43:02.767" v="419"/>
          <ac:spMkLst>
            <pc:docMk/>
            <pc:sldMk cId="3516425444" sldId="447"/>
            <ac:spMk id="3" creationId="{05C93462-B47C-4EB8-A557-4A654F7DC40B}"/>
          </ac:spMkLst>
        </pc:spChg>
        <pc:spChg chg="add mod">
          <ac:chgData name="Raj, Razaq" userId="0ebd299a-6bdf-40d0-b211-3a0092e17bb2" providerId="ADAL" clId="{B2F84B54-A634-44BB-8005-B46342415550}" dt="2021-06-24T11:54:10.991" v="2108"/>
          <ac:spMkLst>
            <pc:docMk/>
            <pc:sldMk cId="3516425444" sldId="447"/>
            <ac:spMk id="8" creationId="{CF8E07D4-06BE-42FB-846D-2533672D1851}"/>
          </ac:spMkLst>
        </pc:spChg>
        <pc:spChg chg="add del mod">
          <ac:chgData name="Raj, Razaq" userId="0ebd299a-6bdf-40d0-b211-3a0092e17bb2" providerId="ADAL" clId="{B2F84B54-A634-44BB-8005-B46342415550}" dt="2021-06-24T11:54:26.413" v="2109" actId="478"/>
          <ac:spMkLst>
            <pc:docMk/>
            <pc:sldMk cId="3516425444" sldId="447"/>
            <ac:spMk id="10" creationId="{5F4CA089-4EB1-4A5D-ADE1-BF92A2975F00}"/>
          </ac:spMkLst>
        </pc:spChg>
        <pc:spChg chg="add del mod">
          <ac:chgData name="Raj, Razaq" userId="0ebd299a-6bdf-40d0-b211-3a0092e17bb2" providerId="ADAL" clId="{B2F84B54-A634-44BB-8005-B46342415550}" dt="2021-06-24T11:54:31.118" v="2110" actId="478"/>
          <ac:spMkLst>
            <pc:docMk/>
            <pc:sldMk cId="3516425444" sldId="447"/>
            <ac:spMk id="12" creationId="{0E9B5898-8802-4139-BC65-BD9EEE6D4D4F}"/>
          </ac:spMkLst>
        </pc:spChg>
        <pc:picChg chg="add mod">
          <ac:chgData name="Raj, Razaq" userId="0ebd299a-6bdf-40d0-b211-3a0092e17bb2" providerId="ADAL" clId="{B2F84B54-A634-44BB-8005-B46342415550}" dt="2021-06-24T11:54:37.133" v="2111" actId="14100"/>
          <ac:picMkLst>
            <pc:docMk/>
            <pc:sldMk cId="3516425444" sldId="447"/>
            <ac:picMk id="3" creationId="{C7C1BBE2-66A3-4732-B2C5-AA41428850B9}"/>
          </ac:picMkLst>
        </pc:picChg>
      </pc:sldChg>
      <pc:sldChg chg="modSp new mod">
        <pc:chgData name="Raj, Razaq" userId="0ebd299a-6bdf-40d0-b211-3a0092e17bb2" providerId="ADAL" clId="{B2F84B54-A634-44BB-8005-B46342415550}" dt="2021-06-24T12:06:23.575" v="2210"/>
        <pc:sldMkLst>
          <pc:docMk/>
          <pc:sldMk cId="3058336074" sldId="448"/>
        </pc:sldMkLst>
        <pc:spChg chg="mod">
          <ac:chgData name="Raj, Razaq" userId="0ebd299a-6bdf-40d0-b211-3a0092e17bb2" providerId="ADAL" clId="{B2F84B54-A634-44BB-8005-B46342415550}" dt="2021-06-22T11:45:31.299" v="448"/>
          <ac:spMkLst>
            <pc:docMk/>
            <pc:sldMk cId="3058336074" sldId="448"/>
            <ac:spMk id="2" creationId="{5CDD444F-5FD5-4530-A705-D43CF6570FDE}"/>
          </ac:spMkLst>
        </pc:spChg>
        <pc:spChg chg="mod">
          <ac:chgData name="Raj, Razaq" userId="0ebd299a-6bdf-40d0-b211-3a0092e17bb2" providerId="ADAL" clId="{B2F84B54-A634-44BB-8005-B46342415550}" dt="2021-06-24T12:06:23.575" v="2210"/>
          <ac:spMkLst>
            <pc:docMk/>
            <pc:sldMk cId="3058336074" sldId="448"/>
            <ac:spMk id="3" creationId="{1C2F1C4E-9CF2-45F6-A158-BE0E8CB585EA}"/>
          </ac:spMkLst>
        </pc:spChg>
      </pc:sldChg>
      <pc:sldChg chg="modSp new del mod ord">
        <pc:chgData name="Raj, Razaq" userId="0ebd299a-6bdf-40d0-b211-3a0092e17bb2" providerId="ADAL" clId="{B2F84B54-A634-44BB-8005-B46342415550}" dt="2021-06-22T15:38:17.356" v="1429" actId="47"/>
        <pc:sldMkLst>
          <pc:docMk/>
          <pc:sldMk cId="432061160" sldId="449"/>
        </pc:sldMkLst>
        <pc:spChg chg="mod">
          <ac:chgData name="Raj, Razaq" userId="0ebd299a-6bdf-40d0-b211-3a0092e17bb2" providerId="ADAL" clId="{B2F84B54-A634-44BB-8005-B46342415550}" dt="2021-06-22T14:45:31.457" v="1104"/>
          <ac:spMkLst>
            <pc:docMk/>
            <pc:sldMk cId="432061160" sldId="449"/>
            <ac:spMk id="2" creationId="{A699B257-6BF9-4BCA-A6B3-7F821F7542AB}"/>
          </ac:spMkLst>
        </pc:spChg>
        <pc:spChg chg="mod">
          <ac:chgData name="Raj, Razaq" userId="0ebd299a-6bdf-40d0-b211-3a0092e17bb2" providerId="ADAL" clId="{B2F84B54-A634-44BB-8005-B46342415550}" dt="2021-06-22T14:47:33.019" v="1109"/>
          <ac:spMkLst>
            <pc:docMk/>
            <pc:sldMk cId="432061160" sldId="449"/>
            <ac:spMk id="3" creationId="{10974B21-9CBE-4AA1-B268-FD7FF955BD52}"/>
          </ac:spMkLst>
        </pc:spChg>
      </pc:sldChg>
      <pc:sldChg chg="new del">
        <pc:chgData name="Raj, Razaq" userId="0ebd299a-6bdf-40d0-b211-3a0092e17bb2" providerId="ADAL" clId="{B2F84B54-A634-44BB-8005-B46342415550}" dt="2021-06-22T14:45:00.922" v="1095" actId="47"/>
        <pc:sldMkLst>
          <pc:docMk/>
          <pc:sldMk cId="1480901196" sldId="449"/>
        </pc:sldMkLst>
      </pc:sldChg>
      <pc:sldChg chg="modSp new del mod">
        <pc:chgData name="Raj, Razaq" userId="0ebd299a-6bdf-40d0-b211-3a0092e17bb2" providerId="ADAL" clId="{B2F84B54-A634-44BB-8005-B46342415550}" dt="2021-06-22T14:44:50.820" v="1092" actId="2696"/>
        <pc:sldMkLst>
          <pc:docMk/>
          <pc:sldMk cId="200803776" sldId="450"/>
        </pc:sldMkLst>
        <pc:spChg chg="mod">
          <ac:chgData name="Raj, Razaq" userId="0ebd299a-6bdf-40d0-b211-3a0092e17bb2" providerId="ADAL" clId="{B2F84B54-A634-44BB-8005-B46342415550}" dt="2021-06-22T14:41:31.572" v="1091" actId="113"/>
          <ac:spMkLst>
            <pc:docMk/>
            <pc:sldMk cId="200803776" sldId="450"/>
            <ac:spMk id="2" creationId="{C2F385D1-29DB-4313-AC79-FB08E851DA3C}"/>
          </ac:spMkLst>
        </pc:spChg>
      </pc:sldChg>
      <pc:sldChg chg="modSp new del mod ord">
        <pc:chgData name="Raj, Razaq" userId="0ebd299a-6bdf-40d0-b211-3a0092e17bb2" providerId="ADAL" clId="{B2F84B54-A634-44BB-8005-B46342415550}" dt="2021-06-24T11:50:54.664" v="2082" actId="47"/>
        <pc:sldMkLst>
          <pc:docMk/>
          <pc:sldMk cId="914451064" sldId="450"/>
        </pc:sldMkLst>
        <pc:spChg chg="mod">
          <ac:chgData name="Raj, Razaq" userId="0ebd299a-6bdf-40d0-b211-3a0092e17bb2" providerId="ADAL" clId="{B2F84B54-A634-44BB-8005-B46342415550}" dt="2021-06-22T14:49:22.895" v="1121" actId="113"/>
          <ac:spMkLst>
            <pc:docMk/>
            <pc:sldMk cId="914451064" sldId="450"/>
            <ac:spMk id="2" creationId="{5F5AF994-A2DC-453E-83DC-A15C6C1F84B2}"/>
          </ac:spMkLst>
        </pc:spChg>
        <pc:spChg chg="mod">
          <ac:chgData name="Raj, Razaq" userId="0ebd299a-6bdf-40d0-b211-3a0092e17bb2" providerId="ADAL" clId="{B2F84B54-A634-44BB-8005-B46342415550}" dt="2021-06-22T14:51:22.419" v="1142" actId="123"/>
          <ac:spMkLst>
            <pc:docMk/>
            <pc:sldMk cId="914451064" sldId="450"/>
            <ac:spMk id="3" creationId="{855AAD71-14AC-41CE-A337-896520D1639F}"/>
          </ac:spMkLst>
        </pc:spChg>
      </pc:sldChg>
      <pc:sldChg chg="modSp new del mod">
        <pc:chgData name="Raj, Razaq" userId="0ebd299a-6bdf-40d0-b211-3a0092e17bb2" providerId="ADAL" clId="{B2F84B54-A634-44BB-8005-B46342415550}" dt="2021-06-24T11:50:51.315" v="2081" actId="47"/>
        <pc:sldMkLst>
          <pc:docMk/>
          <pc:sldMk cId="3578953328" sldId="451"/>
        </pc:sldMkLst>
        <pc:spChg chg="mod">
          <ac:chgData name="Raj, Razaq" userId="0ebd299a-6bdf-40d0-b211-3a0092e17bb2" providerId="ADAL" clId="{B2F84B54-A634-44BB-8005-B46342415550}" dt="2021-06-22T15:04:41.403" v="1206" actId="6549"/>
          <ac:spMkLst>
            <pc:docMk/>
            <pc:sldMk cId="3578953328" sldId="451"/>
            <ac:spMk id="2" creationId="{28441B1F-0939-4C46-863C-882427183312}"/>
          </ac:spMkLst>
        </pc:spChg>
        <pc:spChg chg="mod">
          <ac:chgData name="Raj, Razaq" userId="0ebd299a-6bdf-40d0-b211-3a0092e17bb2" providerId="ADAL" clId="{B2F84B54-A634-44BB-8005-B46342415550}" dt="2021-06-22T15:04:19.491" v="1204" actId="123"/>
          <ac:spMkLst>
            <pc:docMk/>
            <pc:sldMk cId="3578953328" sldId="451"/>
            <ac:spMk id="3" creationId="{CB11931C-D44A-4E44-93A6-560AD49138F7}"/>
          </ac:spMkLst>
        </pc:spChg>
      </pc:sldChg>
      <pc:sldChg chg="addSp delSp modSp new del mod">
        <pc:chgData name="Raj, Razaq" userId="0ebd299a-6bdf-40d0-b211-3a0092e17bb2" providerId="ADAL" clId="{B2F84B54-A634-44BB-8005-B46342415550}" dt="2021-06-22T15:21:38.984" v="1279" actId="680"/>
        <pc:sldMkLst>
          <pc:docMk/>
          <pc:sldMk cId="236565146" sldId="452"/>
        </pc:sldMkLst>
        <pc:spChg chg="add del mod">
          <ac:chgData name="Raj, Razaq" userId="0ebd299a-6bdf-40d0-b211-3a0092e17bb2" providerId="ADAL" clId="{B2F84B54-A634-44BB-8005-B46342415550}" dt="2021-06-22T15:21:35.726" v="1278"/>
          <ac:spMkLst>
            <pc:docMk/>
            <pc:sldMk cId="236565146" sldId="452"/>
            <ac:spMk id="3" creationId="{F6AEADD2-9BF8-4333-B4B3-8790908C35D9}"/>
          </ac:spMkLst>
        </pc:spChg>
        <pc:spChg chg="add del">
          <ac:chgData name="Raj, Razaq" userId="0ebd299a-6bdf-40d0-b211-3a0092e17bb2" providerId="ADAL" clId="{B2F84B54-A634-44BB-8005-B46342415550}" dt="2021-06-22T15:19:07.024" v="1258"/>
          <ac:spMkLst>
            <pc:docMk/>
            <pc:sldMk cId="236565146" sldId="452"/>
            <ac:spMk id="5" creationId="{DEE145B0-A77A-4FC4-B017-7860A7485E5A}"/>
          </ac:spMkLst>
        </pc:spChg>
        <pc:spChg chg="add del mod">
          <ac:chgData name="Raj, Razaq" userId="0ebd299a-6bdf-40d0-b211-3a0092e17bb2" providerId="ADAL" clId="{B2F84B54-A634-44BB-8005-B46342415550}" dt="2021-06-22T15:19:21.324" v="1263"/>
          <ac:spMkLst>
            <pc:docMk/>
            <pc:sldMk cId="236565146" sldId="452"/>
            <ac:spMk id="7" creationId="{47956020-C702-4A93-BCB0-C96E008B1C88}"/>
          </ac:spMkLst>
        </pc:spChg>
        <pc:spChg chg="add del">
          <ac:chgData name="Raj, Razaq" userId="0ebd299a-6bdf-40d0-b211-3a0092e17bb2" providerId="ADAL" clId="{B2F84B54-A634-44BB-8005-B46342415550}" dt="2021-06-22T15:19:47.064" v="1267"/>
          <ac:spMkLst>
            <pc:docMk/>
            <pc:sldMk cId="236565146" sldId="452"/>
            <ac:spMk id="9" creationId="{FB718A86-7B10-4C6A-9C79-47F9FB494280}"/>
          </ac:spMkLst>
        </pc:spChg>
        <pc:spChg chg="add del">
          <ac:chgData name="Raj, Razaq" userId="0ebd299a-6bdf-40d0-b211-3a0092e17bb2" providerId="ADAL" clId="{B2F84B54-A634-44BB-8005-B46342415550}" dt="2021-06-22T15:20:29.489" v="1271"/>
          <ac:spMkLst>
            <pc:docMk/>
            <pc:sldMk cId="236565146" sldId="452"/>
            <ac:spMk id="12" creationId="{69EEC7C2-84B5-41B0-A286-B790F8F97C2E}"/>
          </ac:spMkLst>
        </pc:spChg>
        <pc:spChg chg="add del">
          <ac:chgData name="Raj, Razaq" userId="0ebd299a-6bdf-40d0-b211-3a0092e17bb2" providerId="ADAL" clId="{B2F84B54-A634-44BB-8005-B46342415550}" dt="2021-06-22T15:21:35.726" v="1278"/>
          <ac:spMkLst>
            <pc:docMk/>
            <pc:sldMk cId="236565146" sldId="452"/>
            <ac:spMk id="15" creationId="{A6EF1824-3949-4995-90D7-261CBFE60410}"/>
          </ac:spMkLst>
        </pc:spChg>
        <pc:graphicFrameChg chg="add del mod">
          <ac:chgData name="Raj, Razaq" userId="0ebd299a-6bdf-40d0-b211-3a0092e17bb2" providerId="ADAL" clId="{B2F84B54-A634-44BB-8005-B46342415550}" dt="2021-06-22T15:19:07.024" v="1258"/>
          <ac:graphicFrameMkLst>
            <pc:docMk/>
            <pc:sldMk cId="236565146" sldId="452"/>
            <ac:graphicFrameMk id="4" creationId="{AC42FD79-B286-4BE5-A880-1FF8550B443A}"/>
          </ac:graphicFrameMkLst>
        </pc:graphicFrameChg>
        <pc:graphicFrameChg chg="add del mod">
          <ac:chgData name="Raj, Razaq" userId="0ebd299a-6bdf-40d0-b211-3a0092e17bb2" providerId="ADAL" clId="{B2F84B54-A634-44BB-8005-B46342415550}" dt="2021-06-22T15:19:21.324" v="1263"/>
          <ac:graphicFrameMkLst>
            <pc:docMk/>
            <pc:sldMk cId="236565146" sldId="452"/>
            <ac:graphicFrameMk id="6" creationId="{D408F2D4-5864-41D3-9BE9-592C8A2E9280}"/>
          </ac:graphicFrameMkLst>
        </pc:graphicFrameChg>
        <pc:graphicFrameChg chg="add del mod modGraphic">
          <ac:chgData name="Raj, Razaq" userId="0ebd299a-6bdf-40d0-b211-3a0092e17bb2" providerId="ADAL" clId="{B2F84B54-A634-44BB-8005-B46342415550}" dt="2021-06-22T15:19:47.064" v="1267"/>
          <ac:graphicFrameMkLst>
            <pc:docMk/>
            <pc:sldMk cId="236565146" sldId="452"/>
            <ac:graphicFrameMk id="8" creationId="{25F0E543-0006-41C2-ADE0-649EECE73F4B}"/>
          </ac:graphicFrameMkLst>
        </pc:graphicFrameChg>
        <pc:graphicFrameChg chg="add del mod">
          <ac:chgData name="Raj, Razaq" userId="0ebd299a-6bdf-40d0-b211-3a0092e17bb2" providerId="ADAL" clId="{B2F84B54-A634-44BB-8005-B46342415550}" dt="2021-06-22T15:20:29.489" v="1271"/>
          <ac:graphicFrameMkLst>
            <pc:docMk/>
            <pc:sldMk cId="236565146" sldId="452"/>
            <ac:graphicFrameMk id="11" creationId="{54020CB4-F224-4C74-ACB7-B1492DFC864E}"/>
          </ac:graphicFrameMkLst>
        </pc:graphicFrameChg>
        <pc:graphicFrameChg chg="add del mod">
          <ac:chgData name="Raj, Razaq" userId="0ebd299a-6bdf-40d0-b211-3a0092e17bb2" providerId="ADAL" clId="{B2F84B54-A634-44BB-8005-B46342415550}" dt="2021-06-22T15:21:35.726" v="1278"/>
          <ac:graphicFrameMkLst>
            <pc:docMk/>
            <pc:sldMk cId="236565146" sldId="452"/>
            <ac:graphicFrameMk id="14" creationId="{903929AD-E590-481A-A9D5-AA8F1BEBC8B4}"/>
          </ac:graphicFrameMkLst>
        </pc:graphicFrameChg>
        <pc:picChg chg="add del mod">
          <ac:chgData name="Raj, Razaq" userId="0ebd299a-6bdf-40d0-b211-3a0092e17bb2" providerId="ADAL" clId="{B2F84B54-A634-44BB-8005-B46342415550}" dt="2021-06-22T15:20:10.651" v="1269"/>
          <ac:picMkLst>
            <pc:docMk/>
            <pc:sldMk cId="236565146" sldId="452"/>
            <ac:picMk id="10" creationId="{5ECED081-8B49-4F2F-9168-535814BB18F6}"/>
          </ac:picMkLst>
        </pc:picChg>
        <pc:picChg chg="add del mod">
          <ac:chgData name="Raj, Razaq" userId="0ebd299a-6bdf-40d0-b211-3a0092e17bb2" providerId="ADAL" clId="{B2F84B54-A634-44BB-8005-B46342415550}" dt="2021-06-22T15:20:48.853" v="1275"/>
          <ac:picMkLst>
            <pc:docMk/>
            <pc:sldMk cId="236565146" sldId="452"/>
            <ac:picMk id="13" creationId="{FF9766AA-02A8-4F3E-BDC0-81DFF82335A1}"/>
          </ac:picMkLst>
        </pc:picChg>
      </pc:sldChg>
      <pc:sldChg chg="modSp new del mod">
        <pc:chgData name="Raj, Razaq" userId="0ebd299a-6bdf-40d0-b211-3a0092e17bb2" providerId="ADAL" clId="{B2F84B54-A634-44BB-8005-B46342415550}" dt="2021-06-22T15:18:15.236" v="1254" actId="47"/>
        <pc:sldMkLst>
          <pc:docMk/>
          <pc:sldMk cId="1544094883" sldId="452"/>
        </pc:sldMkLst>
        <pc:spChg chg="mod">
          <ac:chgData name="Raj, Razaq" userId="0ebd299a-6bdf-40d0-b211-3a0092e17bb2" providerId="ADAL" clId="{B2F84B54-A634-44BB-8005-B46342415550}" dt="2021-06-22T14:58:00.364" v="1149" actId="404"/>
          <ac:spMkLst>
            <pc:docMk/>
            <pc:sldMk cId="1544094883" sldId="452"/>
            <ac:spMk id="2" creationId="{FC5C6625-5F2F-434B-807D-E7A82973725B}"/>
          </ac:spMkLst>
        </pc:spChg>
        <pc:spChg chg="mod">
          <ac:chgData name="Raj, Razaq" userId="0ebd299a-6bdf-40d0-b211-3a0092e17bb2" providerId="ADAL" clId="{B2F84B54-A634-44BB-8005-B46342415550}" dt="2021-06-22T14:58:56.513" v="1153" actId="123"/>
          <ac:spMkLst>
            <pc:docMk/>
            <pc:sldMk cId="1544094883" sldId="452"/>
            <ac:spMk id="3" creationId="{E53AE1DD-E3D9-42D5-A836-D946D1583B79}"/>
          </ac:spMkLst>
        </pc:spChg>
      </pc:sldChg>
      <pc:sldChg chg="addSp delSp modSp new del">
        <pc:chgData name="Raj, Razaq" userId="0ebd299a-6bdf-40d0-b211-3a0092e17bb2" providerId="ADAL" clId="{B2F84B54-A634-44BB-8005-B46342415550}" dt="2021-06-22T15:22:56.904" v="1290" actId="680"/>
        <pc:sldMkLst>
          <pc:docMk/>
          <pc:sldMk cId="2746584008" sldId="452"/>
        </pc:sldMkLst>
        <pc:spChg chg="add del">
          <ac:chgData name="Raj, Razaq" userId="0ebd299a-6bdf-40d0-b211-3a0092e17bb2" providerId="ADAL" clId="{B2F84B54-A634-44BB-8005-B46342415550}" dt="2021-06-22T15:22:56.002" v="1289"/>
          <ac:spMkLst>
            <pc:docMk/>
            <pc:sldMk cId="2746584008" sldId="452"/>
            <ac:spMk id="2" creationId="{62F189D9-6C7B-4677-BB40-A17269325678}"/>
          </ac:spMkLst>
        </pc:spChg>
        <pc:spChg chg="add del">
          <ac:chgData name="Raj, Razaq" userId="0ebd299a-6bdf-40d0-b211-3a0092e17bb2" providerId="ADAL" clId="{B2F84B54-A634-44BB-8005-B46342415550}" dt="2021-06-22T15:22:56.002" v="1289"/>
          <ac:spMkLst>
            <pc:docMk/>
            <pc:sldMk cId="2746584008" sldId="452"/>
            <ac:spMk id="3" creationId="{780F7047-B763-42C2-B69C-05182DAB053F}"/>
          </ac:spMkLst>
        </pc:spChg>
        <pc:spChg chg="add del mod">
          <ac:chgData name="Raj, Razaq" userId="0ebd299a-6bdf-40d0-b211-3a0092e17bb2" providerId="ADAL" clId="{B2F84B54-A634-44BB-8005-B46342415550}" dt="2021-06-22T15:22:56.002" v="1289"/>
          <ac:spMkLst>
            <pc:docMk/>
            <pc:sldMk cId="2746584008" sldId="452"/>
            <ac:spMk id="4" creationId="{D1B35853-608A-4C02-97FD-7EA7BA9A9C68}"/>
          </ac:spMkLst>
        </pc:spChg>
        <pc:spChg chg="add del mod">
          <ac:chgData name="Raj, Razaq" userId="0ebd299a-6bdf-40d0-b211-3a0092e17bb2" providerId="ADAL" clId="{B2F84B54-A634-44BB-8005-B46342415550}" dt="2021-06-22T15:22:56.002" v="1289"/>
          <ac:spMkLst>
            <pc:docMk/>
            <pc:sldMk cId="2746584008" sldId="452"/>
            <ac:spMk id="5" creationId="{5ACC917D-875C-4698-B625-2099CF075200}"/>
          </ac:spMkLst>
        </pc:spChg>
        <pc:spChg chg="add del mod">
          <ac:chgData name="Raj, Razaq" userId="0ebd299a-6bdf-40d0-b211-3a0092e17bb2" providerId="ADAL" clId="{B2F84B54-A634-44BB-8005-B46342415550}" dt="2021-06-22T15:22:26.018" v="1285"/>
          <ac:spMkLst>
            <pc:docMk/>
            <pc:sldMk cId="2746584008" sldId="452"/>
            <ac:spMk id="7" creationId="{0693ED0F-F39D-403A-8FE2-683FF2A82913}"/>
          </ac:spMkLst>
        </pc:spChg>
        <pc:graphicFrameChg chg="add del mod">
          <ac:chgData name="Raj, Razaq" userId="0ebd299a-6bdf-40d0-b211-3a0092e17bb2" providerId="ADAL" clId="{B2F84B54-A634-44BB-8005-B46342415550}" dt="2021-06-22T15:22:26.018" v="1285"/>
          <ac:graphicFrameMkLst>
            <pc:docMk/>
            <pc:sldMk cId="2746584008" sldId="452"/>
            <ac:graphicFrameMk id="6" creationId="{10B4AB1C-555F-477F-BFBB-319F2FDBD92F}"/>
          </ac:graphicFrameMkLst>
        </pc:graphicFrameChg>
      </pc:sldChg>
      <pc:sldChg chg="addSp delSp modSp new add del mod">
        <pc:chgData name="Raj, Razaq" userId="0ebd299a-6bdf-40d0-b211-3a0092e17bb2" providerId="ADAL" clId="{B2F84B54-A634-44BB-8005-B46342415550}" dt="2021-06-24T10:04:00.314" v="1770" actId="47"/>
        <pc:sldMkLst>
          <pc:docMk/>
          <pc:sldMk cId="1033597121" sldId="453"/>
        </pc:sldMkLst>
        <pc:spChg chg="mod">
          <ac:chgData name="Raj, Razaq" userId="0ebd299a-6bdf-40d0-b211-3a0092e17bb2" providerId="ADAL" clId="{B2F84B54-A634-44BB-8005-B46342415550}" dt="2021-06-22T15:24:56.059" v="1300" actId="6549"/>
          <ac:spMkLst>
            <pc:docMk/>
            <pc:sldMk cId="1033597121" sldId="453"/>
            <ac:spMk id="2" creationId="{003C8D2C-630F-42E5-B07F-8AACFCCE0B44}"/>
          </ac:spMkLst>
        </pc:spChg>
        <pc:spChg chg="add del mod">
          <ac:chgData name="Raj, Razaq" userId="0ebd299a-6bdf-40d0-b211-3a0092e17bb2" providerId="ADAL" clId="{B2F84B54-A634-44BB-8005-B46342415550}" dt="2021-06-22T15:26:12.211" v="1323" actId="20577"/>
          <ac:spMkLst>
            <pc:docMk/>
            <pc:sldMk cId="1033597121" sldId="453"/>
            <ac:spMk id="3" creationId="{FA728DEC-A92E-4049-BCE5-99DAADE5265A}"/>
          </ac:spMkLst>
        </pc:spChg>
        <pc:graphicFrameChg chg="add del mod ord modGraphic">
          <ac:chgData name="Raj, Razaq" userId="0ebd299a-6bdf-40d0-b211-3a0092e17bb2" providerId="ADAL" clId="{B2F84B54-A634-44BB-8005-B46342415550}" dt="2021-06-22T15:24:03.130" v="1296" actId="3680"/>
          <ac:graphicFrameMkLst>
            <pc:docMk/>
            <pc:sldMk cId="1033597121" sldId="453"/>
            <ac:graphicFrameMk id="4" creationId="{AA266A44-3600-497D-9399-94FCA08CA9A0}"/>
          </ac:graphicFrameMkLst>
        </pc:graphicFrameChg>
      </pc:sldChg>
      <pc:sldChg chg="addSp delSp modSp new del mod">
        <pc:chgData name="Raj, Razaq" userId="0ebd299a-6bdf-40d0-b211-3a0092e17bb2" providerId="ADAL" clId="{B2F84B54-A634-44BB-8005-B46342415550}" dt="2021-06-24T10:04:14.135" v="1771" actId="47"/>
        <pc:sldMkLst>
          <pc:docMk/>
          <pc:sldMk cId="969982516" sldId="454"/>
        </pc:sldMkLst>
        <pc:spChg chg="mod">
          <ac:chgData name="Raj, Razaq" userId="0ebd299a-6bdf-40d0-b211-3a0092e17bb2" providerId="ADAL" clId="{B2F84B54-A634-44BB-8005-B46342415550}" dt="2021-06-22T15:31:49.762" v="1365" actId="113"/>
          <ac:spMkLst>
            <pc:docMk/>
            <pc:sldMk cId="969982516" sldId="454"/>
            <ac:spMk id="2" creationId="{917214C5-2872-4FBB-A3C0-E88A5B1AE56C}"/>
          </ac:spMkLst>
        </pc:spChg>
        <pc:spChg chg="mod">
          <ac:chgData name="Raj, Razaq" userId="0ebd299a-6bdf-40d0-b211-3a0092e17bb2" providerId="ADAL" clId="{B2F84B54-A634-44BB-8005-B46342415550}" dt="2021-06-22T15:30:13.874" v="1342"/>
          <ac:spMkLst>
            <pc:docMk/>
            <pc:sldMk cId="969982516" sldId="454"/>
            <ac:spMk id="3" creationId="{5BA4E3E9-2770-464C-B526-E6C3D260E493}"/>
          </ac:spMkLst>
        </pc:spChg>
        <pc:spChg chg="add del mod">
          <ac:chgData name="Raj, Razaq" userId="0ebd299a-6bdf-40d0-b211-3a0092e17bb2" providerId="ADAL" clId="{B2F84B54-A634-44BB-8005-B46342415550}" dt="2021-06-22T15:27:54.803" v="1336"/>
          <ac:spMkLst>
            <pc:docMk/>
            <pc:sldMk cId="969982516" sldId="454"/>
            <ac:spMk id="4" creationId="{9B62E661-B282-479B-B668-BF8477385C41}"/>
          </ac:spMkLst>
        </pc:spChg>
        <pc:spChg chg="add del mod">
          <ac:chgData name="Raj, Razaq" userId="0ebd299a-6bdf-40d0-b211-3a0092e17bb2" providerId="ADAL" clId="{B2F84B54-A634-44BB-8005-B46342415550}" dt="2021-06-22T15:27:54.803" v="1336"/>
          <ac:spMkLst>
            <pc:docMk/>
            <pc:sldMk cId="969982516" sldId="454"/>
            <ac:spMk id="5" creationId="{99E0A532-69D8-463C-B160-E3D24B0ABD2D}"/>
          </ac:spMkLst>
        </pc:spChg>
      </pc:sldChg>
      <pc:sldChg chg="addSp delSp modSp new mod">
        <pc:chgData name="Raj, Razaq" userId="0ebd299a-6bdf-40d0-b211-3a0092e17bb2" providerId="ADAL" clId="{B2F84B54-A634-44BB-8005-B46342415550}" dt="2021-06-24T10:15:03.411" v="1879" actId="123"/>
        <pc:sldMkLst>
          <pc:docMk/>
          <pc:sldMk cId="3000911178" sldId="455"/>
        </pc:sldMkLst>
        <pc:spChg chg="mod">
          <ac:chgData name="Raj, Razaq" userId="0ebd299a-6bdf-40d0-b211-3a0092e17bb2" providerId="ADAL" clId="{B2F84B54-A634-44BB-8005-B46342415550}" dt="2021-06-24T10:13:28.789" v="1854" actId="14100"/>
          <ac:spMkLst>
            <pc:docMk/>
            <pc:sldMk cId="3000911178" sldId="455"/>
            <ac:spMk id="2" creationId="{53EC9608-4686-43D6-9825-36B1CF1F68B8}"/>
          </ac:spMkLst>
        </pc:spChg>
        <pc:spChg chg="mod">
          <ac:chgData name="Raj, Razaq" userId="0ebd299a-6bdf-40d0-b211-3a0092e17bb2" providerId="ADAL" clId="{B2F84B54-A634-44BB-8005-B46342415550}" dt="2021-06-24T10:15:03.411" v="1879" actId="123"/>
          <ac:spMkLst>
            <pc:docMk/>
            <pc:sldMk cId="3000911178" sldId="455"/>
            <ac:spMk id="3" creationId="{CD2342F7-7B9F-4395-91EE-42928402ACB6}"/>
          </ac:spMkLst>
        </pc:spChg>
        <pc:spChg chg="add del mod">
          <ac:chgData name="Raj, Razaq" userId="0ebd299a-6bdf-40d0-b211-3a0092e17bb2" providerId="ADAL" clId="{B2F84B54-A634-44BB-8005-B46342415550}" dt="2021-06-24T10:11:04.499" v="1829"/>
          <ac:spMkLst>
            <pc:docMk/>
            <pc:sldMk cId="3000911178" sldId="455"/>
            <ac:spMk id="4" creationId="{46DA8F0C-544E-4EDC-BA94-C38E6ADF8065}"/>
          </ac:spMkLst>
        </pc:spChg>
        <pc:spChg chg="add del mod">
          <ac:chgData name="Raj, Razaq" userId="0ebd299a-6bdf-40d0-b211-3a0092e17bb2" providerId="ADAL" clId="{B2F84B54-A634-44BB-8005-B46342415550}" dt="2021-06-24T10:11:04.499" v="1829"/>
          <ac:spMkLst>
            <pc:docMk/>
            <pc:sldMk cId="3000911178" sldId="455"/>
            <ac:spMk id="5" creationId="{7B92F8CA-11C3-4D2B-8C62-BC5461BC0DD9}"/>
          </ac:spMkLst>
        </pc:spChg>
      </pc:sldChg>
      <pc:sldChg chg="modSp new mod">
        <pc:chgData name="Raj, Razaq" userId="0ebd299a-6bdf-40d0-b211-3a0092e17bb2" providerId="ADAL" clId="{B2F84B54-A634-44BB-8005-B46342415550}" dt="2021-06-24T09:41:57.710" v="1572" actId="123"/>
        <pc:sldMkLst>
          <pc:docMk/>
          <pc:sldMk cId="3469560456" sldId="456"/>
        </pc:sldMkLst>
        <pc:spChg chg="mod">
          <ac:chgData name="Raj, Razaq" userId="0ebd299a-6bdf-40d0-b211-3a0092e17bb2" providerId="ADAL" clId="{B2F84B54-A634-44BB-8005-B46342415550}" dt="2021-06-24T09:37:59.325" v="1514" actId="404"/>
          <ac:spMkLst>
            <pc:docMk/>
            <pc:sldMk cId="3469560456" sldId="456"/>
            <ac:spMk id="2" creationId="{8F0E40F8-3C69-4227-9C40-69A089D11C3B}"/>
          </ac:spMkLst>
        </pc:spChg>
        <pc:spChg chg="mod">
          <ac:chgData name="Raj, Razaq" userId="0ebd299a-6bdf-40d0-b211-3a0092e17bb2" providerId="ADAL" clId="{B2F84B54-A634-44BB-8005-B46342415550}" dt="2021-06-24T09:41:57.710" v="1572" actId="123"/>
          <ac:spMkLst>
            <pc:docMk/>
            <pc:sldMk cId="3469560456" sldId="456"/>
            <ac:spMk id="3" creationId="{A028A2CD-D830-4652-828B-DBD530CE4D8D}"/>
          </ac:spMkLst>
        </pc:spChg>
      </pc:sldChg>
      <pc:sldChg chg="modSp new mod">
        <pc:chgData name="Raj, Razaq" userId="0ebd299a-6bdf-40d0-b211-3a0092e17bb2" providerId="ADAL" clId="{B2F84B54-A634-44BB-8005-B46342415550}" dt="2021-06-24T09:43:24.551" v="1602" actId="14100"/>
        <pc:sldMkLst>
          <pc:docMk/>
          <pc:sldMk cId="653574104" sldId="457"/>
        </pc:sldMkLst>
        <pc:spChg chg="mod">
          <ac:chgData name="Raj, Razaq" userId="0ebd299a-6bdf-40d0-b211-3a0092e17bb2" providerId="ADAL" clId="{B2F84B54-A634-44BB-8005-B46342415550}" dt="2021-06-24T09:42:11.289" v="1574"/>
          <ac:spMkLst>
            <pc:docMk/>
            <pc:sldMk cId="653574104" sldId="457"/>
            <ac:spMk id="2" creationId="{D93C45C9-8A75-4DDF-A365-829E5D790285}"/>
          </ac:spMkLst>
        </pc:spChg>
        <pc:spChg chg="mod">
          <ac:chgData name="Raj, Razaq" userId="0ebd299a-6bdf-40d0-b211-3a0092e17bb2" providerId="ADAL" clId="{B2F84B54-A634-44BB-8005-B46342415550}" dt="2021-06-24T09:43:24.551" v="1602" actId="14100"/>
          <ac:spMkLst>
            <pc:docMk/>
            <pc:sldMk cId="653574104" sldId="457"/>
            <ac:spMk id="3" creationId="{60DA78BB-9587-4CDC-9478-111A8F0383AC}"/>
          </ac:spMkLst>
        </pc:spChg>
      </pc:sldChg>
      <pc:sldChg chg="modSp new mod">
        <pc:chgData name="Raj, Razaq" userId="0ebd299a-6bdf-40d0-b211-3a0092e17bb2" providerId="ADAL" clId="{B2F84B54-A634-44BB-8005-B46342415550}" dt="2021-06-24T09:57:31.515" v="1699" actId="123"/>
        <pc:sldMkLst>
          <pc:docMk/>
          <pc:sldMk cId="4200264057" sldId="458"/>
        </pc:sldMkLst>
        <pc:spChg chg="mod">
          <ac:chgData name="Raj, Razaq" userId="0ebd299a-6bdf-40d0-b211-3a0092e17bb2" providerId="ADAL" clId="{B2F84B54-A634-44BB-8005-B46342415550}" dt="2021-06-24T09:56:57.411" v="1691" actId="20577"/>
          <ac:spMkLst>
            <pc:docMk/>
            <pc:sldMk cId="4200264057" sldId="458"/>
            <ac:spMk id="2" creationId="{81A29BAF-0B76-4E1B-9126-2C4D5B88AB67}"/>
          </ac:spMkLst>
        </pc:spChg>
        <pc:spChg chg="mod">
          <ac:chgData name="Raj, Razaq" userId="0ebd299a-6bdf-40d0-b211-3a0092e17bb2" providerId="ADAL" clId="{B2F84B54-A634-44BB-8005-B46342415550}" dt="2021-06-24T09:57:31.515" v="1699" actId="123"/>
          <ac:spMkLst>
            <pc:docMk/>
            <pc:sldMk cId="4200264057" sldId="458"/>
            <ac:spMk id="3" creationId="{311AD72D-C90F-47A5-A05F-A44021191770}"/>
          </ac:spMkLst>
        </pc:spChg>
      </pc:sldChg>
      <pc:sldChg chg="modSp new mod">
        <pc:chgData name="Raj, Razaq" userId="0ebd299a-6bdf-40d0-b211-3a0092e17bb2" providerId="ADAL" clId="{B2F84B54-A634-44BB-8005-B46342415550}" dt="2021-06-24T10:03:34.110" v="1767" actId="20577"/>
        <pc:sldMkLst>
          <pc:docMk/>
          <pc:sldMk cId="3407609775" sldId="459"/>
        </pc:sldMkLst>
        <pc:spChg chg="mod">
          <ac:chgData name="Raj, Razaq" userId="0ebd299a-6bdf-40d0-b211-3a0092e17bb2" providerId="ADAL" clId="{B2F84B54-A634-44BB-8005-B46342415550}" dt="2021-06-24T09:58:55.199" v="1709" actId="14100"/>
          <ac:spMkLst>
            <pc:docMk/>
            <pc:sldMk cId="3407609775" sldId="459"/>
            <ac:spMk id="2" creationId="{2BA42970-1D98-4FA3-9967-943BA16487DE}"/>
          </ac:spMkLst>
        </pc:spChg>
        <pc:spChg chg="mod">
          <ac:chgData name="Raj, Razaq" userId="0ebd299a-6bdf-40d0-b211-3a0092e17bb2" providerId="ADAL" clId="{B2F84B54-A634-44BB-8005-B46342415550}" dt="2021-06-24T10:03:34.110" v="1767" actId="20577"/>
          <ac:spMkLst>
            <pc:docMk/>
            <pc:sldMk cId="3407609775" sldId="459"/>
            <ac:spMk id="3" creationId="{33287554-1485-4765-847D-3DBB9B3260C5}"/>
          </ac:spMkLst>
        </pc:spChg>
      </pc:sldChg>
      <pc:sldChg chg="modSp new mod">
        <pc:chgData name="Raj, Razaq" userId="0ebd299a-6bdf-40d0-b211-3a0092e17bb2" providerId="ADAL" clId="{B2F84B54-A634-44BB-8005-B46342415550}" dt="2021-06-24T10:07:02.461" v="1804" actId="27636"/>
        <pc:sldMkLst>
          <pc:docMk/>
          <pc:sldMk cId="1301463237" sldId="460"/>
        </pc:sldMkLst>
        <pc:spChg chg="mod">
          <ac:chgData name="Raj, Razaq" userId="0ebd299a-6bdf-40d0-b211-3a0092e17bb2" providerId="ADAL" clId="{B2F84B54-A634-44BB-8005-B46342415550}" dt="2021-06-24T10:07:02.461" v="1804" actId="27636"/>
          <ac:spMkLst>
            <pc:docMk/>
            <pc:sldMk cId="1301463237" sldId="460"/>
            <ac:spMk id="2" creationId="{667CDFE6-5C08-47C1-8C28-7C7C9213E9D1}"/>
          </ac:spMkLst>
        </pc:spChg>
      </pc:sldChg>
      <pc:sldChg chg="modSp new mod">
        <pc:chgData name="Raj, Razaq" userId="0ebd299a-6bdf-40d0-b211-3a0092e17bb2" providerId="ADAL" clId="{B2F84B54-A634-44BB-8005-B46342415550}" dt="2021-06-24T10:18:12.436" v="1942"/>
        <pc:sldMkLst>
          <pc:docMk/>
          <pc:sldMk cId="1160408804" sldId="461"/>
        </pc:sldMkLst>
        <pc:spChg chg="mod">
          <ac:chgData name="Raj, Razaq" userId="0ebd299a-6bdf-40d0-b211-3a0092e17bb2" providerId="ADAL" clId="{B2F84B54-A634-44BB-8005-B46342415550}" dt="2021-06-24T10:18:12.436" v="1942"/>
          <ac:spMkLst>
            <pc:docMk/>
            <pc:sldMk cId="1160408804" sldId="461"/>
            <ac:spMk id="2" creationId="{4CE3B4E4-6A89-4BA4-AABB-EB28583160CB}"/>
          </ac:spMkLst>
        </pc:spChg>
        <pc:spChg chg="mod">
          <ac:chgData name="Raj, Razaq" userId="0ebd299a-6bdf-40d0-b211-3a0092e17bb2" providerId="ADAL" clId="{B2F84B54-A634-44BB-8005-B46342415550}" dt="2021-06-24T10:17:58.186" v="1941" actId="14100"/>
          <ac:spMkLst>
            <pc:docMk/>
            <pc:sldMk cId="1160408804" sldId="461"/>
            <ac:spMk id="3" creationId="{22AED27B-C67E-4C07-A390-EED8C5B920B7}"/>
          </ac:spMkLst>
        </pc:spChg>
      </pc:sldChg>
      <pc:sldChg chg="delSp modSp new del mod">
        <pc:chgData name="Raj, Razaq" userId="0ebd299a-6bdf-40d0-b211-3a0092e17bb2" providerId="ADAL" clId="{B2F84B54-A634-44BB-8005-B46342415550}" dt="2021-06-24T12:00:04.675" v="2160" actId="47"/>
        <pc:sldMkLst>
          <pc:docMk/>
          <pc:sldMk cId="1364510133" sldId="462"/>
        </pc:sldMkLst>
        <pc:spChg chg="del">
          <ac:chgData name="Raj, Razaq" userId="0ebd299a-6bdf-40d0-b211-3a0092e17bb2" providerId="ADAL" clId="{B2F84B54-A634-44BB-8005-B46342415550}" dt="2021-06-24T11:58:28.359" v="2134" actId="478"/>
          <ac:spMkLst>
            <pc:docMk/>
            <pc:sldMk cId="1364510133" sldId="462"/>
            <ac:spMk id="3" creationId="{A173CFDA-0E35-4237-BE9A-69803968AA89}"/>
          </ac:spMkLst>
        </pc:spChg>
        <pc:spChg chg="mod">
          <ac:chgData name="Raj, Razaq" userId="0ebd299a-6bdf-40d0-b211-3a0092e17bb2" providerId="ADAL" clId="{B2F84B54-A634-44BB-8005-B46342415550}" dt="2021-06-24T11:59:47.603" v="2158" actId="404"/>
          <ac:spMkLst>
            <pc:docMk/>
            <pc:sldMk cId="1364510133" sldId="462"/>
            <ac:spMk id="4" creationId="{11CC3441-E6BF-4935-A0A8-BFCEC35FFD7C}"/>
          </ac:spMkLst>
        </pc:spChg>
        <pc:spChg chg="del">
          <ac:chgData name="Raj, Razaq" userId="0ebd299a-6bdf-40d0-b211-3a0092e17bb2" providerId="ADAL" clId="{B2F84B54-A634-44BB-8005-B46342415550}" dt="2021-06-24T11:58:24.961" v="2133" actId="478"/>
          <ac:spMkLst>
            <pc:docMk/>
            <pc:sldMk cId="1364510133" sldId="462"/>
            <ac:spMk id="5" creationId="{DFF6774B-40DD-4D13-A480-4E0C5E43E7DB}"/>
          </ac:spMkLst>
        </pc:spChg>
        <pc:spChg chg="mod">
          <ac:chgData name="Raj, Razaq" userId="0ebd299a-6bdf-40d0-b211-3a0092e17bb2" providerId="ADAL" clId="{B2F84B54-A634-44BB-8005-B46342415550}" dt="2021-06-24T11:59:57.075" v="2159" actId="404"/>
          <ac:spMkLst>
            <pc:docMk/>
            <pc:sldMk cId="1364510133" sldId="462"/>
            <ac:spMk id="6" creationId="{361A0026-0DD7-4E7A-822E-0550BC9518A3}"/>
          </ac:spMkLst>
        </pc:spChg>
      </pc:sldChg>
      <pc:sldChg chg="new del">
        <pc:chgData name="Raj, Razaq" userId="0ebd299a-6bdf-40d0-b211-3a0092e17bb2" providerId="ADAL" clId="{B2F84B54-A634-44BB-8005-B46342415550}" dt="2021-06-24T11:56:23.260" v="2113" actId="680"/>
        <pc:sldMkLst>
          <pc:docMk/>
          <pc:sldMk cId="1376255527" sldId="462"/>
        </pc:sldMkLst>
      </pc:sldChg>
      <pc:sldChg chg="new del">
        <pc:chgData name="Raj, Razaq" userId="0ebd299a-6bdf-40d0-b211-3a0092e17bb2" providerId="ADAL" clId="{B2F84B54-A634-44BB-8005-B46342415550}" dt="2021-06-24T11:42:02.254" v="2008" actId="680"/>
        <pc:sldMkLst>
          <pc:docMk/>
          <pc:sldMk cId="3922358584" sldId="462"/>
        </pc:sldMkLst>
      </pc:sldChg>
      <pc:sldMasterChg chg="delSldLayout">
        <pc:chgData name="Raj, Razaq" userId="0ebd299a-6bdf-40d0-b211-3a0092e17bb2" providerId="ADAL" clId="{B2F84B54-A634-44BB-8005-B46342415550}" dt="2021-06-22T14:45:02.542" v="1096" actId="47"/>
        <pc:sldMasterMkLst>
          <pc:docMk/>
          <pc:sldMasterMk cId="862979560" sldId="2147483676"/>
        </pc:sldMasterMkLst>
        <pc:sldLayoutChg chg="del">
          <pc:chgData name="Raj, Razaq" userId="0ebd299a-6bdf-40d0-b211-3a0092e17bb2" providerId="ADAL" clId="{B2F84B54-A634-44BB-8005-B46342415550}" dt="2021-06-22T14:45:02.542" v="1096" actId="47"/>
          <pc:sldLayoutMkLst>
            <pc:docMk/>
            <pc:sldMasterMk cId="862979560" sldId="2147483676"/>
            <pc:sldLayoutMk cId="0" sldId="2147483688"/>
          </pc:sldLayoutMkLst>
        </pc:sldLayoutChg>
      </pc:sldMasterChg>
    </pc:docChg>
  </pc:docChgLst>
  <pc:docChgLst>
    <pc:chgData name="Sally North" userId="52e2d7fe0a4c5456" providerId="LiveId" clId="{3E5899EA-3D49-4683-809A-CD775FC5B991}"/>
    <pc:docChg chg="undo custSel modSld modMainMaster">
      <pc:chgData name="Sally North" userId="52e2d7fe0a4c5456" providerId="LiveId" clId="{3E5899EA-3D49-4683-809A-CD775FC5B991}" dt="2022-03-16T14:12:11.464" v="101" actId="20577"/>
      <pc:docMkLst>
        <pc:docMk/>
      </pc:docMkLst>
      <pc:sldChg chg="addSp delSp modSp mod">
        <pc:chgData name="Sally North" userId="52e2d7fe0a4c5456" providerId="LiveId" clId="{3E5899EA-3D49-4683-809A-CD775FC5B991}" dt="2022-03-16T14:12:11.464" v="101" actId="20577"/>
        <pc:sldMkLst>
          <pc:docMk/>
          <pc:sldMk cId="3168038342" sldId="426"/>
        </pc:sldMkLst>
        <pc:spChg chg="mod">
          <ac:chgData name="Sally North" userId="52e2d7fe0a4c5456" providerId="LiveId" clId="{3E5899EA-3D49-4683-809A-CD775FC5B991}" dt="2022-03-16T14:12:11.464" v="101" actId="20577"/>
          <ac:spMkLst>
            <pc:docMk/>
            <pc:sldMk cId="3168038342" sldId="426"/>
            <ac:spMk id="8" creationId="{00000000-0000-0000-0000-000000000000}"/>
          </ac:spMkLst>
        </pc:spChg>
        <pc:picChg chg="add mod">
          <ac:chgData name="Sally North" userId="52e2d7fe0a4c5456" providerId="LiveId" clId="{3E5899EA-3D49-4683-809A-CD775FC5B991}" dt="2022-03-16T14:06:42.110" v="6" actId="1076"/>
          <ac:picMkLst>
            <pc:docMk/>
            <pc:sldMk cId="3168038342" sldId="426"/>
            <ac:picMk id="3" creationId="{9D0C668F-12A4-47A0-BE94-A482FDD92EE9}"/>
          </ac:picMkLst>
        </pc:picChg>
        <pc:picChg chg="del">
          <ac:chgData name="Sally North" userId="52e2d7fe0a4c5456" providerId="LiveId" clId="{3E5899EA-3D49-4683-809A-CD775FC5B991}" dt="2022-03-16T14:05:56.505" v="0" actId="478"/>
          <ac:picMkLst>
            <pc:docMk/>
            <pc:sldMk cId="3168038342" sldId="426"/>
            <ac:picMk id="1026" creationId="{00000000-0000-0000-0000-000000000000}"/>
          </ac:picMkLst>
        </pc:picChg>
      </pc:sldChg>
      <pc:sldMasterChg chg="addSp modSp modSldLayout">
        <pc:chgData name="Sally North" userId="52e2d7fe0a4c5456" providerId="LiveId" clId="{3E5899EA-3D49-4683-809A-CD775FC5B991}" dt="2022-03-16T14:11:44.477" v="97"/>
        <pc:sldMasterMkLst>
          <pc:docMk/>
          <pc:sldMasterMk cId="862979560" sldId="2147483676"/>
        </pc:sldMasterMkLst>
        <pc:spChg chg="add mod">
          <ac:chgData name="Sally North" userId="52e2d7fe0a4c5456" providerId="LiveId" clId="{3E5899EA-3D49-4683-809A-CD775FC5B991}" dt="2022-03-16T14:11:44.477" v="97"/>
          <ac:spMkLst>
            <pc:docMk/>
            <pc:sldMasterMk cId="862979560" sldId="2147483676"/>
            <ac:spMk id="2" creationId="{595A4144-B366-4182-BEF0-2534C80B09E6}"/>
          </ac:spMkLst>
        </pc:spChg>
        <pc:picChg chg="add mod">
          <ac:chgData name="Sally North" userId="52e2d7fe0a4c5456" providerId="LiveId" clId="{3E5899EA-3D49-4683-809A-CD775FC5B991}" dt="2022-03-16T14:11:44.477" v="97"/>
          <ac:picMkLst>
            <pc:docMk/>
            <pc:sldMasterMk cId="862979560" sldId="2147483676"/>
            <ac:picMk id="3" creationId="{E024B331-C786-4402-BF3F-1A855C20DD86}"/>
          </ac:picMkLst>
        </pc:picChg>
        <pc:sldLayoutChg chg="addSp delSp modSp mod">
          <pc:chgData name="Sally North" userId="52e2d7fe0a4c5456" providerId="LiveId" clId="{3E5899EA-3D49-4683-809A-CD775FC5B991}" dt="2022-03-16T14:11:01.362" v="96" actId="478"/>
          <pc:sldLayoutMkLst>
            <pc:docMk/>
            <pc:sldMasterMk cId="862979560" sldId="2147483676"/>
            <pc:sldLayoutMk cId="966660513" sldId="2147483690"/>
          </pc:sldLayoutMkLst>
          <pc:spChg chg="add mod">
            <ac:chgData name="Sally North" userId="52e2d7fe0a4c5456" providerId="LiveId" clId="{3E5899EA-3D49-4683-809A-CD775FC5B991}" dt="2022-03-16T14:10:59.564" v="95" actId="1076"/>
            <ac:spMkLst>
              <pc:docMk/>
              <pc:sldMasterMk cId="862979560" sldId="2147483676"/>
              <pc:sldLayoutMk cId="966660513" sldId="2147483690"/>
              <ac:spMk id="4" creationId="{956DD3EE-751C-44FB-94C9-5A2A1E7E0BFA}"/>
            </ac:spMkLst>
          </pc:spChg>
          <pc:picChg chg="add del mod">
            <ac:chgData name="Sally North" userId="52e2d7fe0a4c5456" providerId="LiveId" clId="{3E5899EA-3D49-4683-809A-CD775FC5B991}" dt="2022-03-16T14:11:01.362" v="96" actId="478"/>
            <ac:picMkLst>
              <pc:docMk/>
              <pc:sldMasterMk cId="862979560" sldId="2147483676"/>
              <pc:sldLayoutMk cId="966660513" sldId="2147483690"/>
              <ac:picMk id="3" creationId="{70F4FAA4-74BF-4B7D-BD5B-467B8C4B46B5}"/>
            </ac:picMkLst>
          </pc:picChg>
          <pc:picChg chg="add mod">
            <ac:chgData name="Sally North" userId="52e2d7fe0a4c5456" providerId="LiveId" clId="{3E5899EA-3D49-4683-809A-CD775FC5B991}" dt="2022-03-16T14:10:52.580" v="94" actId="1076"/>
            <ac:picMkLst>
              <pc:docMk/>
              <pc:sldMasterMk cId="862979560" sldId="2147483676"/>
              <pc:sldLayoutMk cId="966660513" sldId="2147483690"/>
              <ac:picMk id="5" creationId="{81F9ACFC-61C6-4C27-A005-73A248D586B5}"/>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94A24-F51B-451F-A2AB-79A3F2CEE06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AA262912-4193-474B-97C8-59B1B8C6B078}">
      <dgm:prSet/>
      <dgm:spPr/>
      <dgm:t>
        <a:bodyPr/>
        <a:lstStyle/>
        <a:p>
          <a:r>
            <a:rPr lang="en-GB" dirty="0"/>
            <a:t>HSE Control of Noise at Work Regulations 2005. </a:t>
          </a:r>
          <a:endParaRPr lang="en-US" dirty="0"/>
        </a:p>
      </dgm:t>
    </dgm:pt>
    <dgm:pt modelId="{DA175536-A12B-4DC8-8E2A-DED4258FE04A}" type="parTrans" cxnId="{D276D124-05FB-481F-8CB3-208F427E3CF9}">
      <dgm:prSet/>
      <dgm:spPr/>
      <dgm:t>
        <a:bodyPr/>
        <a:lstStyle/>
        <a:p>
          <a:endParaRPr lang="en-US"/>
        </a:p>
      </dgm:t>
    </dgm:pt>
    <dgm:pt modelId="{7B72DFAE-1DAB-4E91-95F8-AF81509F4B74}" type="sibTrans" cxnId="{D276D124-05FB-481F-8CB3-208F427E3CF9}">
      <dgm:prSet/>
      <dgm:spPr/>
      <dgm:t>
        <a:bodyPr/>
        <a:lstStyle/>
        <a:p>
          <a:endParaRPr lang="en-US"/>
        </a:p>
      </dgm:t>
    </dgm:pt>
    <dgm:pt modelId="{AC1DABF9-F065-4A84-884F-3254CAB781ED}">
      <dgm:prSet/>
      <dgm:spPr/>
      <dgm:t>
        <a:bodyPr/>
        <a:lstStyle/>
        <a:p>
          <a:r>
            <a:rPr lang="en-GB" dirty="0"/>
            <a:t>Rigorous methods in place to manage the sounds and lights systems</a:t>
          </a:r>
          <a:r>
            <a:rPr lang="en-US" dirty="0"/>
            <a:t> </a:t>
          </a:r>
        </a:p>
      </dgm:t>
    </dgm:pt>
    <dgm:pt modelId="{0268C203-71F1-4F54-BCB9-65CAA82E2B66}" type="parTrans" cxnId="{874538E0-A280-49B8-A1BB-EAA8BC6BECB5}">
      <dgm:prSet/>
      <dgm:spPr/>
      <dgm:t>
        <a:bodyPr/>
        <a:lstStyle/>
        <a:p>
          <a:endParaRPr lang="en-US"/>
        </a:p>
      </dgm:t>
    </dgm:pt>
    <dgm:pt modelId="{49E2BCCD-24AC-46BC-A6EB-8472C01CDB04}" type="sibTrans" cxnId="{874538E0-A280-49B8-A1BB-EAA8BC6BECB5}">
      <dgm:prSet/>
      <dgm:spPr/>
      <dgm:t>
        <a:bodyPr/>
        <a:lstStyle/>
        <a:p>
          <a:endParaRPr lang="en-US"/>
        </a:p>
      </dgm:t>
    </dgm:pt>
    <dgm:pt modelId="{99ADD334-1F62-4FC4-9302-E8BFCA84A31F}" type="pres">
      <dgm:prSet presAssocID="{D1494A24-F51B-451F-A2AB-79A3F2CEE06A}" presName="linear" presStyleCnt="0">
        <dgm:presLayoutVars>
          <dgm:animLvl val="lvl"/>
          <dgm:resizeHandles val="exact"/>
        </dgm:presLayoutVars>
      </dgm:prSet>
      <dgm:spPr/>
    </dgm:pt>
    <dgm:pt modelId="{1FB73584-ACA3-46E8-BE74-47693F53E1D3}" type="pres">
      <dgm:prSet presAssocID="{AA262912-4193-474B-97C8-59B1B8C6B078}" presName="parentText" presStyleLbl="node1" presStyleIdx="0" presStyleCnt="2">
        <dgm:presLayoutVars>
          <dgm:chMax val="0"/>
          <dgm:bulletEnabled val="1"/>
        </dgm:presLayoutVars>
      </dgm:prSet>
      <dgm:spPr/>
    </dgm:pt>
    <dgm:pt modelId="{89DD9161-815E-4FC1-8F1D-1E38EB5F3899}" type="pres">
      <dgm:prSet presAssocID="{7B72DFAE-1DAB-4E91-95F8-AF81509F4B74}" presName="spacer" presStyleCnt="0"/>
      <dgm:spPr/>
    </dgm:pt>
    <dgm:pt modelId="{C917C562-B105-4C0E-8972-B6F1D45C346F}" type="pres">
      <dgm:prSet presAssocID="{AC1DABF9-F065-4A84-884F-3254CAB781ED}" presName="parentText" presStyleLbl="node1" presStyleIdx="1" presStyleCnt="2">
        <dgm:presLayoutVars>
          <dgm:chMax val="0"/>
          <dgm:bulletEnabled val="1"/>
        </dgm:presLayoutVars>
      </dgm:prSet>
      <dgm:spPr/>
    </dgm:pt>
  </dgm:ptLst>
  <dgm:cxnLst>
    <dgm:cxn modelId="{D276D124-05FB-481F-8CB3-208F427E3CF9}" srcId="{D1494A24-F51B-451F-A2AB-79A3F2CEE06A}" destId="{AA262912-4193-474B-97C8-59B1B8C6B078}" srcOrd="0" destOrd="0" parTransId="{DA175536-A12B-4DC8-8E2A-DED4258FE04A}" sibTransId="{7B72DFAE-1DAB-4E91-95F8-AF81509F4B74}"/>
    <dgm:cxn modelId="{0E868FAF-3E3A-4747-880D-1FDF3F674420}" type="presOf" srcId="{D1494A24-F51B-451F-A2AB-79A3F2CEE06A}" destId="{99ADD334-1F62-4FC4-9302-E8BFCA84A31F}" srcOrd="0" destOrd="0" presId="urn:microsoft.com/office/officeart/2005/8/layout/vList2"/>
    <dgm:cxn modelId="{1B6760BA-F3ED-4E6A-82BE-2ADE6DC9B105}" type="presOf" srcId="{AC1DABF9-F065-4A84-884F-3254CAB781ED}" destId="{C917C562-B105-4C0E-8972-B6F1D45C346F}" srcOrd="0" destOrd="0" presId="urn:microsoft.com/office/officeart/2005/8/layout/vList2"/>
    <dgm:cxn modelId="{5C6E0BCF-9FDF-42C7-B96E-52DD1F33CD4B}" type="presOf" srcId="{AA262912-4193-474B-97C8-59B1B8C6B078}" destId="{1FB73584-ACA3-46E8-BE74-47693F53E1D3}" srcOrd="0" destOrd="0" presId="urn:microsoft.com/office/officeart/2005/8/layout/vList2"/>
    <dgm:cxn modelId="{874538E0-A280-49B8-A1BB-EAA8BC6BECB5}" srcId="{D1494A24-F51B-451F-A2AB-79A3F2CEE06A}" destId="{AC1DABF9-F065-4A84-884F-3254CAB781ED}" srcOrd="1" destOrd="0" parTransId="{0268C203-71F1-4F54-BCB9-65CAA82E2B66}" sibTransId="{49E2BCCD-24AC-46BC-A6EB-8472C01CDB04}"/>
    <dgm:cxn modelId="{C413D957-D579-43C4-ADB1-393DD7FB49BB}" type="presParOf" srcId="{99ADD334-1F62-4FC4-9302-E8BFCA84A31F}" destId="{1FB73584-ACA3-46E8-BE74-47693F53E1D3}" srcOrd="0" destOrd="0" presId="urn:microsoft.com/office/officeart/2005/8/layout/vList2"/>
    <dgm:cxn modelId="{7AB6A3C9-C3F1-4E82-997E-4052817A1919}" type="presParOf" srcId="{99ADD334-1F62-4FC4-9302-E8BFCA84A31F}" destId="{89DD9161-815E-4FC1-8F1D-1E38EB5F3899}" srcOrd="1" destOrd="0" presId="urn:microsoft.com/office/officeart/2005/8/layout/vList2"/>
    <dgm:cxn modelId="{5427AA07-26C7-4742-BCE0-07B35A67C2D8}" type="presParOf" srcId="{99ADD334-1F62-4FC4-9302-E8BFCA84A31F}" destId="{C917C562-B105-4C0E-8972-B6F1D45C34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F9EA8-3BAF-41F4-9D00-2265BED0C0A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99790160-CA44-4B10-B89E-4F377EE9698B}">
      <dgm:prSet/>
      <dgm:spPr/>
      <dgm:t>
        <a:bodyPr/>
        <a:lstStyle/>
        <a:p>
          <a:r>
            <a:rPr lang="en-GB" dirty="0"/>
            <a:t>The event organiser should have event co-ordination team on site to make smooth running of event site and check that suppliers and contractors are using specific and tested sound and lighting. </a:t>
          </a:r>
          <a:endParaRPr lang="en-US" dirty="0"/>
        </a:p>
      </dgm:t>
    </dgm:pt>
    <dgm:pt modelId="{8BECABD4-1BFC-4B9A-98A8-506A1DCFC0C6}" type="parTrans" cxnId="{2329D88A-4846-414A-BFA0-1423BD141869}">
      <dgm:prSet/>
      <dgm:spPr/>
      <dgm:t>
        <a:bodyPr/>
        <a:lstStyle/>
        <a:p>
          <a:endParaRPr lang="en-US"/>
        </a:p>
      </dgm:t>
    </dgm:pt>
    <dgm:pt modelId="{9E7357CD-2BC5-4ABC-B8BB-223FEF0FD76A}" type="sibTrans" cxnId="{2329D88A-4846-414A-BFA0-1423BD141869}">
      <dgm:prSet/>
      <dgm:spPr/>
      <dgm:t>
        <a:bodyPr/>
        <a:lstStyle/>
        <a:p>
          <a:endParaRPr lang="en-US"/>
        </a:p>
      </dgm:t>
    </dgm:pt>
    <dgm:pt modelId="{297ED089-13C3-4C02-B5A6-6F33DA29A704}">
      <dgm:prSet/>
      <dgm:spPr/>
      <dgm:t>
        <a:bodyPr/>
        <a:lstStyle/>
        <a:p>
          <a:r>
            <a:rPr lang="en-GB" dirty="0"/>
            <a:t>Smooth communication between onsite contractors and workers of smoothly run of the event with breaching any legal requirements.</a:t>
          </a:r>
        </a:p>
        <a:p>
          <a:r>
            <a:rPr lang="en-GB" dirty="0"/>
            <a:t> </a:t>
          </a:r>
          <a:endParaRPr lang="en-US" dirty="0"/>
        </a:p>
      </dgm:t>
    </dgm:pt>
    <dgm:pt modelId="{C1AF80C2-DA5C-4E2E-A3E5-29071406B8E7}" type="parTrans" cxnId="{1AF17EEE-125C-4E6B-BEB3-19FD1BD158CF}">
      <dgm:prSet/>
      <dgm:spPr/>
      <dgm:t>
        <a:bodyPr/>
        <a:lstStyle/>
        <a:p>
          <a:endParaRPr lang="en-US"/>
        </a:p>
      </dgm:t>
    </dgm:pt>
    <dgm:pt modelId="{E859BEEC-CE7E-4E96-9C0A-5BBF5A63106A}" type="sibTrans" cxnId="{1AF17EEE-125C-4E6B-BEB3-19FD1BD158CF}">
      <dgm:prSet/>
      <dgm:spPr/>
      <dgm:t>
        <a:bodyPr/>
        <a:lstStyle/>
        <a:p>
          <a:endParaRPr lang="en-US"/>
        </a:p>
      </dgm:t>
    </dgm:pt>
    <dgm:pt modelId="{72FA731E-8513-4DA5-8672-EAF07239F799}" type="pres">
      <dgm:prSet presAssocID="{E28F9EA8-3BAF-41F4-9D00-2265BED0C0A8}" presName="linear" presStyleCnt="0">
        <dgm:presLayoutVars>
          <dgm:animLvl val="lvl"/>
          <dgm:resizeHandles val="exact"/>
        </dgm:presLayoutVars>
      </dgm:prSet>
      <dgm:spPr/>
    </dgm:pt>
    <dgm:pt modelId="{9A3D03AA-8A56-4A13-AFA6-49E1337F10E4}" type="pres">
      <dgm:prSet presAssocID="{99790160-CA44-4B10-B89E-4F377EE9698B}" presName="parentText" presStyleLbl="node1" presStyleIdx="0" presStyleCnt="2">
        <dgm:presLayoutVars>
          <dgm:chMax val="0"/>
          <dgm:bulletEnabled val="1"/>
        </dgm:presLayoutVars>
      </dgm:prSet>
      <dgm:spPr/>
    </dgm:pt>
    <dgm:pt modelId="{7ACFA96F-906D-4C49-A5E9-33CB51C72FC0}" type="pres">
      <dgm:prSet presAssocID="{9E7357CD-2BC5-4ABC-B8BB-223FEF0FD76A}" presName="spacer" presStyleCnt="0"/>
      <dgm:spPr/>
    </dgm:pt>
    <dgm:pt modelId="{3814AAA0-0622-47DA-9F7D-7C155E66F8BA}" type="pres">
      <dgm:prSet presAssocID="{297ED089-13C3-4C02-B5A6-6F33DA29A704}" presName="parentText" presStyleLbl="node1" presStyleIdx="1" presStyleCnt="2">
        <dgm:presLayoutVars>
          <dgm:chMax val="0"/>
          <dgm:bulletEnabled val="1"/>
        </dgm:presLayoutVars>
      </dgm:prSet>
      <dgm:spPr/>
    </dgm:pt>
  </dgm:ptLst>
  <dgm:cxnLst>
    <dgm:cxn modelId="{282A6421-3E63-4762-B7C9-A9046643963B}" type="presOf" srcId="{297ED089-13C3-4C02-B5A6-6F33DA29A704}" destId="{3814AAA0-0622-47DA-9F7D-7C155E66F8BA}" srcOrd="0" destOrd="0" presId="urn:microsoft.com/office/officeart/2005/8/layout/vList2"/>
    <dgm:cxn modelId="{2329D88A-4846-414A-BFA0-1423BD141869}" srcId="{E28F9EA8-3BAF-41F4-9D00-2265BED0C0A8}" destId="{99790160-CA44-4B10-B89E-4F377EE9698B}" srcOrd="0" destOrd="0" parTransId="{8BECABD4-1BFC-4B9A-98A8-506A1DCFC0C6}" sibTransId="{9E7357CD-2BC5-4ABC-B8BB-223FEF0FD76A}"/>
    <dgm:cxn modelId="{F25064A3-BDA0-4BE3-9FEE-47BB0507744F}" type="presOf" srcId="{E28F9EA8-3BAF-41F4-9D00-2265BED0C0A8}" destId="{72FA731E-8513-4DA5-8672-EAF07239F799}" srcOrd="0" destOrd="0" presId="urn:microsoft.com/office/officeart/2005/8/layout/vList2"/>
    <dgm:cxn modelId="{B02A42D7-393A-4310-B64A-E96E2B071987}" type="presOf" srcId="{99790160-CA44-4B10-B89E-4F377EE9698B}" destId="{9A3D03AA-8A56-4A13-AFA6-49E1337F10E4}" srcOrd="0" destOrd="0" presId="urn:microsoft.com/office/officeart/2005/8/layout/vList2"/>
    <dgm:cxn modelId="{1AF17EEE-125C-4E6B-BEB3-19FD1BD158CF}" srcId="{E28F9EA8-3BAF-41F4-9D00-2265BED0C0A8}" destId="{297ED089-13C3-4C02-B5A6-6F33DA29A704}" srcOrd="1" destOrd="0" parTransId="{C1AF80C2-DA5C-4E2E-A3E5-29071406B8E7}" sibTransId="{E859BEEC-CE7E-4E96-9C0A-5BBF5A63106A}"/>
    <dgm:cxn modelId="{3E322DFC-56B9-4D7E-B2B4-83507555A1EF}" type="presParOf" srcId="{72FA731E-8513-4DA5-8672-EAF07239F799}" destId="{9A3D03AA-8A56-4A13-AFA6-49E1337F10E4}" srcOrd="0" destOrd="0" presId="urn:microsoft.com/office/officeart/2005/8/layout/vList2"/>
    <dgm:cxn modelId="{02385778-9459-4E4C-9233-E324ED4C5896}" type="presParOf" srcId="{72FA731E-8513-4DA5-8672-EAF07239F799}" destId="{7ACFA96F-906D-4C49-A5E9-33CB51C72FC0}" srcOrd="1" destOrd="0" presId="urn:microsoft.com/office/officeart/2005/8/layout/vList2"/>
    <dgm:cxn modelId="{C26F2A73-ACB3-4EAF-8AFF-4C886689634C}" type="presParOf" srcId="{72FA731E-8513-4DA5-8672-EAF07239F799}" destId="{3814AAA0-0622-47DA-9F7D-7C155E66F8B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73584-ACA3-46E8-BE74-47693F53E1D3}">
      <dsp:nvSpPr>
        <dsp:cNvPr id="0" name=""/>
        <dsp:cNvSpPr/>
      </dsp:nvSpPr>
      <dsp:spPr>
        <a:xfrm>
          <a:off x="0" y="45694"/>
          <a:ext cx="4041775" cy="11148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HSE Control of Noise at Work Regulations 2005. </a:t>
          </a:r>
          <a:endParaRPr lang="en-US" sz="2100" kern="1200" dirty="0"/>
        </a:p>
      </dsp:txBody>
      <dsp:txXfrm>
        <a:off x="54423" y="100117"/>
        <a:ext cx="3932929" cy="1006017"/>
      </dsp:txXfrm>
    </dsp:sp>
    <dsp:sp modelId="{C917C562-B105-4C0E-8972-B6F1D45C346F}">
      <dsp:nvSpPr>
        <dsp:cNvPr id="0" name=""/>
        <dsp:cNvSpPr/>
      </dsp:nvSpPr>
      <dsp:spPr>
        <a:xfrm>
          <a:off x="0" y="1221038"/>
          <a:ext cx="4041775" cy="11148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Rigorous methods in place to manage the sounds and lights systems</a:t>
          </a:r>
          <a:r>
            <a:rPr lang="en-US" sz="2100" kern="1200" dirty="0"/>
            <a:t> </a:t>
          </a:r>
        </a:p>
      </dsp:txBody>
      <dsp:txXfrm>
        <a:off x="54423" y="1275461"/>
        <a:ext cx="3932929" cy="1006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D03AA-8A56-4A13-AFA6-49E1337F10E4}">
      <dsp:nvSpPr>
        <dsp:cNvPr id="0" name=""/>
        <dsp:cNvSpPr/>
      </dsp:nvSpPr>
      <dsp:spPr>
        <a:xfrm>
          <a:off x="0" y="125424"/>
          <a:ext cx="4040188" cy="182286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The event organiser should have event co-ordination team on site to make smooth running of event site and check that suppliers and contractors are using specific and tested sound and lighting. </a:t>
          </a:r>
          <a:endParaRPr lang="en-US" sz="1900" kern="1200" dirty="0"/>
        </a:p>
      </dsp:txBody>
      <dsp:txXfrm>
        <a:off x="88985" y="214409"/>
        <a:ext cx="3862218" cy="1644890"/>
      </dsp:txXfrm>
    </dsp:sp>
    <dsp:sp modelId="{3814AAA0-0622-47DA-9F7D-7C155E66F8BA}">
      <dsp:nvSpPr>
        <dsp:cNvPr id="0" name=""/>
        <dsp:cNvSpPr/>
      </dsp:nvSpPr>
      <dsp:spPr>
        <a:xfrm>
          <a:off x="0" y="2003004"/>
          <a:ext cx="4040188" cy="182286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Smooth communication between onsite contractors and workers of smoothly run of the event with breaching any legal requirements.</a:t>
          </a:r>
        </a:p>
        <a:p>
          <a:pPr marL="0" lvl="0" indent="0" algn="l" defTabSz="844550">
            <a:lnSpc>
              <a:spcPct val="90000"/>
            </a:lnSpc>
            <a:spcBef>
              <a:spcPct val="0"/>
            </a:spcBef>
            <a:spcAft>
              <a:spcPct val="35000"/>
            </a:spcAft>
            <a:buNone/>
          </a:pPr>
          <a:r>
            <a:rPr lang="en-GB" sz="1900" kern="1200" dirty="0"/>
            <a:t> </a:t>
          </a:r>
          <a:endParaRPr lang="en-US" sz="1900" kern="1200" dirty="0"/>
        </a:p>
      </dsp:txBody>
      <dsp:txXfrm>
        <a:off x="88985" y="2091989"/>
        <a:ext cx="3862218" cy="16448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smtClean="0"/>
            </a:lvl1pPr>
          </a:lstStyle>
          <a:p>
            <a:pPr>
              <a:defRPr/>
            </a:pPr>
            <a:fld id="{B1D2B90C-776D-469A-A8A2-18DE75BD3603}" type="datetimeFigureOut">
              <a:rPr lang="en-GB"/>
              <a:pPr>
                <a:defRPr/>
              </a:pPr>
              <a:t>16/03/2022</a:t>
            </a:fld>
            <a:endParaRPr lang="en-GB"/>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smtClean="0"/>
            </a:lvl1pPr>
          </a:lstStyle>
          <a:p>
            <a:pPr>
              <a:defRPr/>
            </a:pPr>
            <a:fld id="{1D645871-7ABB-47CC-AF40-5207FD0B05A9}" type="slidenum">
              <a:rPr lang="en-GB"/>
              <a:pPr>
                <a:defRPr/>
              </a:pPr>
              <a:t>‹#›</a:t>
            </a:fld>
            <a:endParaRPr lang="en-GB"/>
          </a:p>
        </p:txBody>
      </p:sp>
    </p:spTree>
    <p:extLst>
      <p:ext uri="{BB962C8B-B14F-4D97-AF65-F5344CB8AC3E}">
        <p14:creationId xmlns:p14="http://schemas.microsoft.com/office/powerpoint/2010/main" val="375245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ea typeface="ＭＳ Ｐゴシック" charset="-128"/>
              </a:defRPr>
            </a:lvl1pPr>
          </a:lstStyle>
          <a:p>
            <a:pPr>
              <a:defRPr/>
            </a:pPr>
            <a:endParaRPr lang="en-GB"/>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ea typeface="ＭＳ Ｐゴシック" charset="-128"/>
              </a:defRPr>
            </a:lvl1pPr>
          </a:lstStyle>
          <a:p>
            <a:pPr>
              <a:defRPr/>
            </a:pPr>
            <a:fld id="{36308773-B399-475F-B46D-C9B103CD1E7E}" type="datetimeFigureOut">
              <a:rPr lang="en-GB"/>
              <a:pPr>
                <a:defRPr/>
              </a:pPr>
              <a:t>16/03/2022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en-GB"/>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ea typeface="ＭＳ Ｐゴシック" charset="-128"/>
              </a:defRPr>
            </a:lvl1pPr>
          </a:lstStyle>
          <a:p>
            <a:pPr>
              <a:defRPr/>
            </a:pPr>
            <a:fld id="{04915706-070A-4707-AA18-DDF1820200B2}" type="slidenum">
              <a:rPr lang="en-GB"/>
              <a:pPr>
                <a:defRPr/>
              </a:pPr>
              <a:t>‹#›</a:t>
            </a:fld>
            <a:endParaRPr lang="en-GB"/>
          </a:p>
        </p:txBody>
      </p:sp>
    </p:spTree>
    <p:extLst>
      <p:ext uri="{BB962C8B-B14F-4D97-AF65-F5344CB8AC3E}">
        <p14:creationId xmlns:p14="http://schemas.microsoft.com/office/powerpoint/2010/main" val="2150331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6DD3EE-751C-44FB-94C9-5A2A1E7E0BFA}"/>
              </a:ext>
            </a:extLst>
          </p:cNvPr>
          <p:cNvSpPr txBox="1"/>
          <p:nvPr userDrawn="1"/>
        </p:nvSpPr>
        <p:spPr>
          <a:xfrm>
            <a:off x="1642239" y="6504850"/>
            <a:ext cx="6377067" cy="307777"/>
          </a:xfrm>
          <a:prstGeom prst="rect">
            <a:avLst/>
          </a:prstGeom>
          <a:noFill/>
        </p:spPr>
        <p:txBody>
          <a:bodyPr wrap="none" rtlCol="0">
            <a:spAutoFit/>
          </a:bodyPr>
          <a:lstStyle/>
          <a:p>
            <a:pPr defTabSz="914400" eaLnBrk="0" hangingPunct="0"/>
            <a:r>
              <a:rPr lang="en-US" sz="1400" b="1" dirty="0">
                <a:solidFill>
                  <a:srgbClr val="000000"/>
                </a:solidFill>
                <a:latin typeface="Tahoma" charset="0"/>
                <a:ea typeface="+mn-ea"/>
              </a:rPr>
              <a:t>© Raj &amp; Rashid </a:t>
            </a:r>
            <a:r>
              <a:rPr lang="en-US" sz="1400" b="1" i="1" dirty="0">
                <a:solidFill>
                  <a:srgbClr val="000000"/>
                </a:solidFill>
                <a:latin typeface="Tahoma" charset="0"/>
                <a:ea typeface="+mn-ea"/>
              </a:rPr>
              <a:t>Events Management: Principles and Practice 4</a:t>
            </a:r>
            <a:r>
              <a:rPr lang="en-US" sz="1400" b="1" i="1" baseline="30000" dirty="0">
                <a:solidFill>
                  <a:srgbClr val="000000"/>
                </a:solidFill>
                <a:latin typeface="Tahoma" charset="0"/>
                <a:ea typeface="+mn-ea"/>
              </a:rPr>
              <a:t>th</a:t>
            </a:r>
            <a:r>
              <a:rPr lang="en-US" sz="1400" b="1" i="1" dirty="0">
                <a:solidFill>
                  <a:srgbClr val="000000"/>
                </a:solidFill>
                <a:latin typeface="Tahoma" charset="0"/>
                <a:ea typeface="+mn-ea"/>
              </a:rPr>
              <a:t> </a:t>
            </a:r>
            <a:r>
              <a:rPr lang="en-US" sz="1400" b="1" i="1" dirty="0" err="1">
                <a:solidFill>
                  <a:srgbClr val="000000"/>
                </a:solidFill>
                <a:latin typeface="Tahoma" charset="0"/>
                <a:ea typeface="+mn-ea"/>
              </a:rPr>
              <a:t>edn</a:t>
            </a:r>
            <a:endParaRPr lang="en-US" sz="1400" b="1" i="1" dirty="0">
              <a:solidFill>
                <a:srgbClr val="000000"/>
              </a:solidFill>
              <a:latin typeface="Tahoma" charset="0"/>
              <a:ea typeface="+mn-ea"/>
            </a:endParaRPr>
          </a:p>
        </p:txBody>
      </p:sp>
      <p:pic>
        <p:nvPicPr>
          <p:cNvPr id="5" name="Picture 4">
            <a:extLst>
              <a:ext uri="{FF2B5EF4-FFF2-40B4-BE49-F238E27FC236}">
                <a16:creationId xmlns:a16="http://schemas.microsoft.com/office/drawing/2014/main" id="{81F9ACFC-61C6-4C27-A005-73A248D586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306" y="5777755"/>
            <a:ext cx="940982" cy="940327"/>
          </a:xfrm>
          <a:prstGeom prst="rect">
            <a:avLst/>
          </a:prstGeom>
        </p:spPr>
      </p:pic>
    </p:spTree>
    <p:extLst>
      <p:ext uri="{BB962C8B-B14F-4D97-AF65-F5344CB8AC3E}">
        <p14:creationId xmlns:p14="http://schemas.microsoft.com/office/powerpoint/2010/main" val="96666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665793"/>
            <a:ext cx="8229600" cy="962977"/>
          </a:xfrm>
          <a:prstGeom prst="rect">
            <a:avLst/>
          </a:prstGeom>
        </p:spPr>
        <p:txBody>
          <a:bodyPr/>
          <a:lstStyle>
            <a:lvl1pPr algn="l">
              <a:defRPr sz="3600">
                <a:solidFill>
                  <a:schemeClr val="tx1"/>
                </a:solidFill>
              </a:defRPr>
            </a:lvl1pPr>
          </a:lstStyle>
          <a:p>
            <a:r>
              <a:rPr lang="en-US" dirty="0"/>
              <a:t>Click to edit Master title style</a:t>
            </a:r>
          </a:p>
        </p:txBody>
      </p:sp>
      <p:sp>
        <p:nvSpPr>
          <p:cNvPr id="8" name="Content Placeholder 2"/>
          <p:cNvSpPr>
            <a:spLocks noGrp="1"/>
          </p:cNvSpPr>
          <p:nvPr>
            <p:ph idx="1"/>
          </p:nvPr>
        </p:nvSpPr>
        <p:spPr>
          <a:xfrm>
            <a:off x="457200" y="1808793"/>
            <a:ext cx="8229600" cy="3816425"/>
          </a:xfrm>
          <a:prstGeom prst="rect">
            <a:avLst/>
          </a:prstGeom>
        </p:spPr>
        <p:txBody>
          <a:bodyPr/>
          <a:lstStyle>
            <a:lvl1pPr>
              <a:defRPr sz="2200">
                <a:solidFill>
                  <a:schemeClr val="tx1"/>
                </a:solidFill>
              </a:defRPr>
            </a:lvl1pPr>
            <a:lvl2pPr marL="742950" indent="-285750">
              <a:buFont typeface="Arial" panose="020B0604020202020204" pitchFamily="34" charset="0"/>
              <a:buChar char="•"/>
              <a:defRPr sz="2000">
                <a:solidFill>
                  <a:schemeClr val="tx1"/>
                </a:solidFill>
              </a:defRPr>
            </a:lvl2pPr>
            <a:lvl3pPr>
              <a:defRPr sz="1800">
                <a:solidFill>
                  <a:schemeClr val="tx1"/>
                </a:solidFill>
              </a:defRPr>
            </a:lvl3pPr>
            <a:lvl4pPr marL="1600200" indent="-228600">
              <a:buFont typeface="Arial" panose="020B0604020202020204" pitchFamily="34" charset="0"/>
              <a:buChar char="•"/>
              <a:defRPr sz="1600">
                <a:solidFill>
                  <a:schemeClr val="tx1"/>
                </a:solidFill>
              </a:defRPr>
            </a:lvl4pPr>
            <a:lvl5pPr marL="2171700" indent="-342900">
              <a:buFont typeface="Arial" panose="020B0604020202020204" pitchFamily="34" charset="0"/>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336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ox">
    <p:spTree>
      <p:nvGrpSpPr>
        <p:cNvPr id="1" name=""/>
        <p:cNvGrpSpPr/>
        <p:nvPr/>
      </p:nvGrpSpPr>
      <p:grpSpPr>
        <a:xfrm>
          <a:off x="0" y="0"/>
          <a:ext cx="0" cy="0"/>
          <a:chOff x="0" y="0"/>
          <a:chExt cx="0" cy="0"/>
        </a:xfrm>
      </p:grpSpPr>
      <p:sp>
        <p:nvSpPr>
          <p:cNvPr id="4" name="Text Placeholder 16"/>
          <p:cNvSpPr>
            <a:spLocks noGrp="1"/>
          </p:cNvSpPr>
          <p:nvPr>
            <p:ph type="body" sz="quarter" idx="10"/>
          </p:nvPr>
        </p:nvSpPr>
        <p:spPr>
          <a:xfrm>
            <a:off x="881548" y="901700"/>
            <a:ext cx="7380907" cy="5162924"/>
          </a:xfrm>
          <a:prstGeom prst="roundRect">
            <a:avLst>
              <a:gd name="adj" fmla="val 9731"/>
            </a:avLst>
          </a:prstGeom>
          <a:solidFill>
            <a:schemeClr val="accent1">
              <a:lumMod val="60000"/>
              <a:lumOff val="40000"/>
            </a:schemeClr>
          </a:solidFill>
          <a:ln>
            <a:noFill/>
          </a:ln>
        </p:spPr>
        <p:style>
          <a:lnRef idx="2">
            <a:schemeClr val="dk1"/>
          </a:lnRef>
          <a:fillRef idx="1">
            <a:schemeClr val="lt1"/>
          </a:fillRef>
          <a:effectRef idx="0">
            <a:schemeClr val="dk1"/>
          </a:effectRef>
          <a:fontRef idx="none"/>
        </p:style>
        <p:txBody>
          <a:bodyPr wrap="square" lIns="365760" tIns="274320" rIns="365760" bIns="274320">
            <a:normAutofit/>
          </a:bodyPr>
          <a:lstStyle>
            <a:lvl1pPr marL="0" indent="0">
              <a:buNone/>
              <a:defRPr sz="22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Table">
    <p:spTree>
      <p:nvGrpSpPr>
        <p:cNvPr id="1" name=""/>
        <p:cNvGrpSpPr/>
        <p:nvPr/>
      </p:nvGrpSpPr>
      <p:grpSpPr>
        <a:xfrm>
          <a:off x="0" y="0"/>
          <a:ext cx="0" cy="0"/>
          <a:chOff x="0" y="0"/>
          <a:chExt cx="0" cy="0"/>
        </a:xfrm>
      </p:grpSpPr>
      <p:sp>
        <p:nvSpPr>
          <p:cNvPr id="3" name="Title 1"/>
          <p:cNvSpPr>
            <a:spLocks noGrp="1"/>
          </p:cNvSpPr>
          <p:nvPr>
            <p:ph type="title"/>
          </p:nvPr>
        </p:nvSpPr>
        <p:spPr>
          <a:xfrm>
            <a:off x="457200" y="665793"/>
            <a:ext cx="8229600" cy="962977"/>
          </a:xfrm>
          <a:prstGeom prst="rect">
            <a:avLst/>
          </a:prstGeom>
        </p:spPr>
        <p:txBody>
          <a:bodyPr/>
          <a:lstStyle>
            <a:lvl1pPr algn="l">
              <a:defRPr sz="3600">
                <a:solidFill>
                  <a:schemeClr val="tx1"/>
                </a:solidFill>
              </a:defRPr>
            </a:lvl1pPr>
          </a:lstStyle>
          <a:p>
            <a:r>
              <a:rPr lang="en-US" dirty="0"/>
              <a:t>Click to edit Master title style</a:t>
            </a:r>
          </a:p>
        </p:txBody>
      </p:sp>
      <p:sp>
        <p:nvSpPr>
          <p:cNvPr id="9" name="Table Placeholder 4"/>
          <p:cNvSpPr>
            <a:spLocks noGrp="1"/>
          </p:cNvSpPr>
          <p:nvPr>
            <p:ph type="tbl" sz="quarter" idx="11"/>
          </p:nvPr>
        </p:nvSpPr>
        <p:spPr>
          <a:xfrm>
            <a:off x="457201" y="1808793"/>
            <a:ext cx="8229600" cy="3600450"/>
          </a:xfrm>
          <a:prstGeom prst="rect">
            <a:avLst/>
          </a:prstGeom>
        </p:spPr>
        <p:txBody>
          <a:bodyPr/>
          <a:lstStyle>
            <a:lvl1pPr>
              <a:defRPr sz="2200">
                <a:solidFill>
                  <a:schemeClr val="tx1"/>
                </a:solidFill>
              </a:defRPr>
            </a:lvl1pPr>
          </a:lstStyle>
          <a:p>
            <a:endParaRPr lang="en-GB" dirty="0"/>
          </a:p>
        </p:txBody>
      </p:sp>
    </p:spTree>
    <p:extLst>
      <p:ext uri="{BB962C8B-B14F-4D97-AF65-F5344CB8AC3E}">
        <p14:creationId xmlns:p14="http://schemas.microsoft.com/office/powerpoint/2010/main" val="297211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1">
            <a:extLst>
              <a:ext uri="{FF2B5EF4-FFF2-40B4-BE49-F238E27FC236}">
                <a16:creationId xmlns:a16="http://schemas.microsoft.com/office/drawing/2014/main" id="{7DCACE14-286E-4290-BF0E-0982FA3A33B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12">
            <a:extLst>
              <a:ext uri="{FF2B5EF4-FFF2-40B4-BE49-F238E27FC236}">
                <a16:creationId xmlns:a16="http://schemas.microsoft.com/office/drawing/2014/main" id="{133E7DB4-0853-4813-A871-5AEB9B8C50D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13">
            <a:extLst>
              <a:ext uri="{FF2B5EF4-FFF2-40B4-BE49-F238E27FC236}">
                <a16:creationId xmlns:a16="http://schemas.microsoft.com/office/drawing/2014/main" id="{B895292C-C31D-4951-96F8-1EB03A098091}"/>
              </a:ext>
            </a:extLst>
          </p:cNvPr>
          <p:cNvSpPr>
            <a:spLocks noGrp="1" noChangeArrowheads="1"/>
          </p:cNvSpPr>
          <p:nvPr>
            <p:ph type="sldNum" sz="quarter" idx="12"/>
          </p:nvPr>
        </p:nvSpPr>
        <p:spPr>
          <a:ln/>
        </p:spPr>
        <p:txBody>
          <a:bodyPr/>
          <a:lstStyle>
            <a:lvl1pPr>
              <a:defRPr/>
            </a:lvl1pPr>
          </a:lstStyle>
          <a:p>
            <a:pPr>
              <a:defRPr/>
            </a:pPr>
            <a:fld id="{E1D97B91-767A-4444-A5B6-3FA8DD0106CC}" type="slidenum">
              <a:rPr lang="en-GB" altLang="en-US"/>
              <a:pPr>
                <a:defRPr/>
              </a:pPr>
              <a:t>‹#›</a:t>
            </a:fld>
            <a:endParaRPr lang="en-GB" altLang="en-US"/>
          </a:p>
        </p:txBody>
      </p:sp>
    </p:spTree>
    <p:extLst>
      <p:ext uri="{BB962C8B-B14F-4D97-AF65-F5344CB8AC3E}">
        <p14:creationId xmlns:p14="http://schemas.microsoft.com/office/powerpoint/2010/main" val="38022844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a:extLst>
              <a:ext uri="{FF2B5EF4-FFF2-40B4-BE49-F238E27FC236}">
                <a16:creationId xmlns:a16="http://schemas.microsoft.com/office/drawing/2014/main" id="{C9A4C838-EB87-4FEF-B5A4-54D41E464BF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12">
            <a:extLst>
              <a:ext uri="{FF2B5EF4-FFF2-40B4-BE49-F238E27FC236}">
                <a16:creationId xmlns:a16="http://schemas.microsoft.com/office/drawing/2014/main" id="{27ACCA1A-40BC-4287-B9C3-B4A6AA85043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3">
            <a:extLst>
              <a:ext uri="{FF2B5EF4-FFF2-40B4-BE49-F238E27FC236}">
                <a16:creationId xmlns:a16="http://schemas.microsoft.com/office/drawing/2014/main" id="{CE253685-E110-480E-8958-D42E9D506249}"/>
              </a:ext>
            </a:extLst>
          </p:cNvPr>
          <p:cNvSpPr>
            <a:spLocks noGrp="1" noChangeArrowheads="1"/>
          </p:cNvSpPr>
          <p:nvPr>
            <p:ph type="sldNum" sz="quarter" idx="12"/>
          </p:nvPr>
        </p:nvSpPr>
        <p:spPr>
          <a:ln/>
        </p:spPr>
        <p:txBody>
          <a:bodyPr/>
          <a:lstStyle>
            <a:lvl1pPr>
              <a:defRPr/>
            </a:lvl1pPr>
          </a:lstStyle>
          <a:p>
            <a:pPr>
              <a:defRPr/>
            </a:pPr>
            <a:fld id="{5B5F2A71-73C4-4BAC-9F0C-45475D158E46}" type="slidenum">
              <a:rPr lang="en-GB" altLang="en-US"/>
              <a:pPr>
                <a:defRPr/>
              </a:pPr>
              <a:t>‹#›</a:t>
            </a:fld>
            <a:endParaRPr lang="en-GB" altLang="en-US"/>
          </a:p>
        </p:txBody>
      </p:sp>
    </p:spTree>
    <p:extLst>
      <p:ext uri="{BB962C8B-B14F-4D97-AF65-F5344CB8AC3E}">
        <p14:creationId xmlns:p14="http://schemas.microsoft.com/office/powerpoint/2010/main" val="18212531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A4144-B366-4182-BEF0-2534C80B09E6}"/>
              </a:ext>
            </a:extLst>
          </p:cNvPr>
          <p:cNvSpPr txBox="1"/>
          <p:nvPr userDrawn="1"/>
        </p:nvSpPr>
        <p:spPr>
          <a:xfrm>
            <a:off x="1642239" y="6504850"/>
            <a:ext cx="6377067" cy="307777"/>
          </a:xfrm>
          <a:prstGeom prst="rect">
            <a:avLst/>
          </a:prstGeom>
          <a:noFill/>
        </p:spPr>
        <p:txBody>
          <a:bodyPr wrap="none" rtlCol="0">
            <a:spAutoFit/>
          </a:bodyPr>
          <a:lstStyle/>
          <a:p>
            <a:pPr defTabSz="914400" eaLnBrk="0" hangingPunct="0"/>
            <a:r>
              <a:rPr lang="en-US" sz="1400" b="1" dirty="0">
                <a:solidFill>
                  <a:srgbClr val="000000"/>
                </a:solidFill>
                <a:latin typeface="Tahoma" charset="0"/>
                <a:ea typeface="+mn-ea"/>
              </a:rPr>
              <a:t>© Raj &amp; Rashid </a:t>
            </a:r>
            <a:r>
              <a:rPr lang="en-US" sz="1400" b="1" i="1" dirty="0">
                <a:solidFill>
                  <a:srgbClr val="000000"/>
                </a:solidFill>
                <a:latin typeface="Tahoma" charset="0"/>
                <a:ea typeface="+mn-ea"/>
              </a:rPr>
              <a:t>Events Management: Principles and Practice 4</a:t>
            </a:r>
            <a:r>
              <a:rPr lang="en-US" sz="1400" b="1" i="1" baseline="30000" dirty="0">
                <a:solidFill>
                  <a:srgbClr val="000000"/>
                </a:solidFill>
                <a:latin typeface="Tahoma" charset="0"/>
                <a:ea typeface="+mn-ea"/>
              </a:rPr>
              <a:t>th</a:t>
            </a:r>
            <a:r>
              <a:rPr lang="en-US" sz="1400" b="1" i="1" dirty="0">
                <a:solidFill>
                  <a:srgbClr val="000000"/>
                </a:solidFill>
                <a:latin typeface="Tahoma" charset="0"/>
                <a:ea typeface="+mn-ea"/>
              </a:rPr>
              <a:t> </a:t>
            </a:r>
            <a:r>
              <a:rPr lang="en-US" sz="1400" b="1" i="1" dirty="0" err="1">
                <a:solidFill>
                  <a:srgbClr val="000000"/>
                </a:solidFill>
                <a:latin typeface="Tahoma" charset="0"/>
                <a:ea typeface="+mn-ea"/>
              </a:rPr>
              <a:t>edn</a:t>
            </a:r>
            <a:endParaRPr lang="en-US" sz="1400" b="1" i="1" dirty="0">
              <a:solidFill>
                <a:srgbClr val="000000"/>
              </a:solidFill>
              <a:latin typeface="Tahoma" charset="0"/>
              <a:ea typeface="+mn-ea"/>
            </a:endParaRPr>
          </a:p>
        </p:txBody>
      </p:sp>
      <p:pic>
        <p:nvPicPr>
          <p:cNvPr id="3" name="Picture 2">
            <a:extLst>
              <a:ext uri="{FF2B5EF4-FFF2-40B4-BE49-F238E27FC236}">
                <a16:creationId xmlns:a16="http://schemas.microsoft.com/office/drawing/2014/main" id="{E024B331-C786-4402-BF3F-1A855C20DD8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19306" y="5777755"/>
            <a:ext cx="940982" cy="940327"/>
          </a:xfrm>
          <a:prstGeom prst="rect">
            <a:avLst/>
          </a:prstGeom>
        </p:spPr>
      </p:pic>
    </p:spTree>
    <p:extLst>
      <p:ext uri="{BB962C8B-B14F-4D97-AF65-F5344CB8AC3E}">
        <p14:creationId xmlns:p14="http://schemas.microsoft.com/office/powerpoint/2010/main" val="862979560"/>
      </p:ext>
    </p:extLst>
  </p:cSld>
  <p:clrMap bg1="dk1" tx1="lt1" bg2="dk2" tx2="lt2" accent1="accent1" accent2="accent2" accent3="accent3" accent4="accent4" accent5="accent5" accent6="accent6" hlink="hlink" folHlink="folHlink"/>
  <p:sldLayoutIdLst>
    <p:sldLayoutId id="2147483690" r:id="rId1"/>
    <p:sldLayoutId id="2147483678" r:id="rId2"/>
    <p:sldLayoutId id="2147483689" r:id="rId3"/>
    <p:sldLayoutId id="2147483691" r:id="rId4"/>
    <p:sldLayoutId id="2147483692" r:id="rId5"/>
    <p:sldLayoutId id="2147483693" r:id="rId6"/>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4149199" y="2734345"/>
            <a:ext cx="4394166" cy="2340298"/>
          </a:xfrm>
        </p:spPr>
        <p:txBody>
          <a:bodyPr/>
          <a:lstStyle/>
          <a:p>
            <a:pPr marL="0" indent="0">
              <a:spcAft>
                <a:spcPts val="600"/>
              </a:spcAft>
              <a:buNone/>
            </a:pPr>
            <a:r>
              <a:rPr lang="en-GB" sz="3200" b="1" dirty="0">
                <a:solidFill>
                  <a:schemeClr val="bg1">
                    <a:lumMod val="50000"/>
                  </a:schemeClr>
                </a:solidFill>
              </a:rPr>
              <a:t>Events Management: Principles &amp; Practice, 4th Edition</a:t>
            </a:r>
          </a:p>
          <a:p>
            <a:pPr marL="0" indent="0">
              <a:buNone/>
            </a:pPr>
            <a:r>
              <a:rPr lang="en-US" sz="2000" dirty="0">
                <a:solidFill>
                  <a:schemeClr val="bg1">
                    <a:lumMod val="50000"/>
                  </a:schemeClr>
                </a:solidFill>
              </a:rPr>
              <a:t>By Razaq Raj and Tahir Rashid</a:t>
            </a:r>
            <a:endParaRPr lang="en-GB" sz="2000" dirty="0">
              <a:solidFill>
                <a:schemeClr val="bg1">
                  <a:lumMod val="50000"/>
                </a:schemeClr>
              </a:solidFill>
            </a:endParaRPr>
          </a:p>
        </p:txBody>
      </p:sp>
      <p:pic>
        <p:nvPicPr>
          <p:cNvPr id="3" name="Picture 2" descr="A picture containing calendar&#10;&#10;Description automatically generated">
            <a:extLst>
              <a:ext uri="{FF2B5EF4-FFF2-40B4-BE49-F238E27FC236}">
                <a16:creationId xmlns:a16="http://schemas.microsoft.com/office/drawing/2014/main" id="{9D0C668F-12A4-47A0-BE94-A482FDD92EE9}"/>
              </a:ext>
            </a:extLst>
          </p:cNvPr>
          <p:cNvPicPr>
            <a:picLocks noChangeAspect="1"/>
          </p:cNvPicPr>
          <p:nvPr/>
        </p:nvPicPr>
        <p:blipFill>
          <a:blip r:embed="rId2"/>
          <a:stretch>
            <a:fillRect/>
          </a:stretch>
        </p:blipFill>
        <p:spPr>
          <a:xfrm>
            <a:off x="600635" y="1269492"/>
            <a:ext cx="3319272" cy="431901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6803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D9B3B-71F6-408F-801A-EAE624A07740}"/>
              </a:ext>
            </a:extLst>
          </p:cNvPr>
          <p:cNvSpPr>
            <a:spLocks noGrp="1"/>
          </p:cNvSpPr>
          <p:nvPr>
            <p:ph sz="half" idx="2"/>
          </p:nvPr>
        </p:nvSpPr>
        <p:spPr>
          <a:xfrm>
            <a:off x="766849" y="2306971"/>
            <a:ext cx="3730539" cy="3473043"/>
          </a:xfrm>
        </p:spPr>
        <p:txBody>
          <a:bodyPr wrap="square" anchor="t">
            <a:normAutofit/>
          </a:bodyPr>
          <a:lstStyle/>
          <a:p>
            <a:pPr marL="0" indent="0" algn="just">
              <a:buNone/>
            </a:pPr>
            <a:r>
              <a:rPr lang="en-GB" sz="2400" dirty="0">
                <a:effectLst>
                  <a:outerShdw blurRad="38100" dist="38100" dir="2700000" algn="tl">
                    <a:srgbClr val="000000">
                      <a:alpha val="43137"/>
                    </a:srgbClr>
                  </a:outerShdw>
                </a:effectLst>
              </a:rPr>
              <a:t>The lighting and sound system is one of the key areas of the event and festival industry.</a:t>
            </a:r>
          </a:p>
          <a:p>
            <a:pPr marL="0" indent="0" algn="just">
              <a:buNone/>
            </a:pPr>
            <a:endParaRPr lang="en-GB" sz="2400" dirty="0">
              <a:effectLst>
                <a:outerShdw blurRad="38100" dist="38100" dir="2700000" algn="tl">
                  <a:srgbClr val="000000">
                    <a:alpha val="43137"/>
                  </a:srgbClr>
                </a:outerShdw>
              </a:effectLst>
            </a:endParaRPr>
          </a:p>
          <a:p>
            <a:pPr marL="0" indent="0" algn="just">
              <a:buNone/>
            </a:pPr>
            <a:r>
              <a:rPr lang="en-GB" sz="2400" dirty="0">
                <a:effectLst>
                  <a:outerShdw blurRad="38100" dist="38100" dir="2700000" algn="tl">
                    <a:srgbClr val="000000">
                      <a:alpha val="43137"/>
                    </a:srgbClr>
                  </a:outerShdw>
                </a:effectLst>
              </a:rPr>
              <a:t>sound system is required need meet the safety and noise requirements.</a:t>
            </a:r>
          </a:p>
        </p:txBody>
      </p:sp>
      <p:graphicFrame>
        <p:nvGraphicFramePr>
          <p:cNvPr id="12" name="Text Placeholder 2">
            <a:extLst>
              <a:ext uri="{FF2B5EF4-FFF2-40B4-BE49-F238E27FC236}">
                <a16:creationId xmlns:a16="http://schemas.microsoft.com/office/drawing/2014/main" id="{11502FF7-6BF7-4CED-93A3-7A01091DF0D4}"/>
              </a:ext>
            </a:extLst>
          </p:cNvPr>
          <p:cNvGraphicFramePr/>
          <p:nvPr>
            <p:extLst>
              <p:ext uri="{D42A27DB-BD31-4B8C-83A1-F6EECF244321}">
                <p14:modId xmlns:p14="http://schemas.microsoft.com/office/powerpoint/2010/main" val="1930100366"/>
              </p:ext>
            </p:extLst>
          </p:nvPr>
        </p:nvGraphicFramePr>
        <p:xfrm>
          <a:off x="4645026" y="2634096"/>
          <a:ext cx="4041775" cy="2381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13819EEC-FA83-49CA-8DCD-C778D659E436}"/>
              </a:ext>
            </a:extLst>
          </p:cNvPr>
          <p:cNvSpPr>
            <a:spLocks noGrp="1"/>
          </p:cNvSpPr>
          <p:nvPr>
            <p:ph type="title"/>
          </p:nvPr>
        </p:nvSpPr>
        <p:spPr>
          <a:xfrm>
            <a:off x="457200" y="274638"/>
            <a:ext cx="8229600" cy="1143000"/>
          </a:xfrm>
        </p:spPr>
        <p:txBody>
          <a:bodyPr wrap="square" anchor="b">
            <a:normAutofit fontScale="90000"/>
          </a:bodyPr>
          <a:lstStyle/>
          <a:p>
            <a:pPr>
              <a:spcAft>
                <a:spcPts val="800"/>
              </a:spcAft>
            </a:pPr>
            <a:br>
              <a:rPr lang="en-GB" sz="36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br>
              <a:rPr lang="en-GB" sz="36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GB" sz="36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Lighting and Sound System</a:t>
            </a:r>
            <a:br>
              <a:rPr lang="en-GB" sz="3600" dirty="0">
                <a:latin typeface="Calibri" panose="020F0502020204030204" pitchFamily="34" charset="0"/>
                <a:ea typeface="Calibri" panose="020F0502020204030204" pitchFamily="34" charset="0"/>
                <a:cs typeface="Times New Roman" panose="02020603050405020304" pitchFamily="18" charset="0"/>
              </a:rPr>
            </a:br>
            <a:r>
              <a:rPr lang="en-GB" dirty="0"/>
              <a:t> </a:t>
            </a:r>
          </a:p>
        </p:txBody>
      </p:sp>
    </p:spTree>
    <p:extLst>
      <p:ext uri="{BB962C8B-B14F-4D97-AF65-F5344CB8AC3E}">
        <p14:creationId xmlns:p14="http://schemas.microsoft.com/office/powerpoint/2010/main" val="10684478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8E2C-E3B6-4DF6-BFC2-F0B43B9F742E}"/>
              </a:ext>
            </a:extLst>
          </p:cNvPr>
          <p:cNvSpPr>
            <a:spLocks noGrp="1"/>
          </p:cNvSpPr>
          <p:nvPr>
            <p:ph type="title"/>
          </p:nvPr>
        </p:nvSpPr>
        <p:spPr>
          <a:xfrm>
            <a:off x="457200" y="274638"/>
            <a:ext cx="8229600" cy="1143000"/>
          </a:xfrm>
        </p:spPr>
        <p:txBody>
          <a:bodyPr>
            <a:normAutofit/>
          </a:bodyPr>
          <a:lstStyle/>
          <a:p>
            <a:r>
              <a:rPr lang="en-GB" b="1" dirty="0">
                <a:solidFill>
                  <a:srgbClr val="000000"/>
                </a:solidFill>
                <a:effectLst>
                  <a:outerShdw blurRad="38100" dist="38100" dir="2700000" algn="tl">
                    <a:srgbClr val="000000">
                      <a:alpha val="43137"/>
                    </a:srgbClr>
                  </a:outerShdw>
                </a:effectLst>
              </a:rPr>
              <a:t>Lighting and Sound System</a:t>
            </a:r>
          </a:p>
        </p:txBody>
      </p:sp>
      <p:sp>
        <p:nvSpPr>
          <p:cNvPr id="11" name="Content Placeholder 3">
            <a:extLst>
              <a:ext uri="{FF2B5EF4-FFF2-40B4-BE49-F238E27FC236}">
                <a16:creationId xmlns:a16="http://schemas.microsoft.com/office/drawing/2014/main" id="{1590F52B-7372-42A7-A4AF-C445C01BC258}"/>
              </a:ext>
            </a:extLst>
          </p:cNvPr>
          <p:cNvSpPr>
            <a:spLocks noGrp="1"/>
          </p:cNvSpPr>
          <p:nvPr>
            <p:ph sz="quarter" idx="4"/>
          </p:nvPr>
        </p:nvSpPr>
        <p:spPr>
          <a:xfrm>
            <a:off x="4645026" y="2174875"/>
            <a:ext cx="4041775" cy="3951288"/>
          </a:xfrm>
        </p:spPr>
        <p:txBody>
          <a:bodyPr>
            <a:normAutofit/>
          </a:bodyPr>
          <a:lstStyle/>
          <a:p>
            <a:pPr marL="0" indent="0">
              <a:buNone/>
            </a:pPr>
            <a:r>
              <a:rPr lang="en-GB" sz="2400" b="1" dirty="0"/>
              <a:t>It is essential for the event organisers to have quality PA system, lighting, staging and truss production in place for visitors enjoying and boost their experiences. </a:t>
            </a:r>
          </a:p>
          <a:p>
            <a:endParaRPr lang="en-US" dirty="0"/>
          </a:p>
        </p:txBody>
      </p:sp>
      <p:graphicFrame>
        <p:nvGraphicFramePr>
          <p:cNvPr id="13" name="Content Placeholder 2">
            <a:extLst>
              <a:ext uri="{FF2B5EF4-FFF2-40B4-BE49-F238E27FC236}">
                <a16:creationId xmlns:a16="http://schemas.microsoft.com/office/drawing/2014/main" id="{F9841C4A-9BF7-435D-83E7-239E0D479BF0}"/>
              </a:ext>
            </a:extLst>
          </p:cNvPr>
          <p:cNvGraphicFramePr/>
          <p:nvPr>
            <p:extLst>
              <p:ext uri="{D42A27DB-BD31-4B8C-83A1-F6EECF244321}">
                <p14:modId xmlns:p14="http://schemas.microsoft.com/office/powerpoint/2010/main" val="3184937985"/>
              </p:ext>
            </p:extLst>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038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8E07D4-06BE-42FB-846D-2533672D1851}"/>
              </a:ext>
            </a:extLst>
          </p:cNvPr>
          <p:cNvSpPr>
            <a:spLocks noGrp="1"/>
          </p:cNvSpPr>
          <p:nvPr>
            <p:ph type="title"/>
          </p:nvPr>
        </p:nvSpPr>
        <p:spPr>
          <a:xfrm>
            <a:off x="457200" y="274638"/>
            <a:ext cx="8229600" cy="1143000"/>
          </a:xfrm>
        </p:spPr>
        <p:txBody>
          <a:bodyPr/>
          <a:lstStyle/>
          <a:p>
            <a:pPr marL="342900" lvl="0" indent="-342900">
              <a:spcBef>
                <a:spcPct val="20000"/>
              </a:spcBef>
            </a:pPr>
            <a:r>
              <a:rPr lang="en-GB" sz="3200" b="1" dirty="0">
                <a:solidFill>
                  <a:srgbClr val="000000"/>
                </a:solidFill>
                <a:effectLst>
                  <a:outerShdw blurRad="38100" dist="38100" dir="2700000" algn="tl">
                    <a:srgbClr val="000000">
                      <a:alpha val="43137"/>
                    </a:srgbClr>
                  </a:outerShdw>
                </a:effectLst>
                <a:ea typeface="+mn-ea"/>
                <a:cs typeface="+mn-cs"/>
              </a:rPr>
              <a:t>Wiring Lights and PA System at Yorkshire Event Centre</a:t>
            </a:r>
            <a:br>
              <a:rPr lang="en-GB" sz="1800" b="1" dirty="0">
                <a:solidFill>
                  <a:srgbClr val="000000"/>
                </a:solidFill>
                <a:ea typeface="+mn-ea"/>
                <a:cs typeface="+mn-cs"/>
              </a:rPr>
            </a:br>
            <a:endParaRPr lang="en-US" dirty="0"/>
          </a:p>
        </p:txBody>
      </p:sp>
      <p:pic>
        <p:nvPicPr>
          <p:cNvPr id="3" name="Picture 2">
            <a:extLst>
              <a:ext uri="{FF2B5EF4-FFF2-40B4-BE49-F238E27FC236}">
                <a16:creationId xmlns:a16="http://schemas.microsoft.com/office/drawing/2014/main" id="{C7C1BBE2-66A3-4732-B2C5-AA41428850B9}"/>
              </a:ext>
            </a:extLst>
          </p:cNvPr>
          <p:cNvPicPr>
            <a:picLocks noChangeAspect="1"/>
          </p:cNvPicPr>
          <p:nvPr/>
        </p:nvPicPr>
        <p:blipFill rotWithShape="1">
          <a:blip r:embed="rId2"/>
          <a:srcRect l="35309" r="25836" b="-1"/>
          <a:stretch/>
        </p:blipFill>
        <p:spPr>
          <a:xfrm>
            <a:off x="457199" y="2174875"/>
            <a:ext cx="7898235" cy="3951288"/>
          </a:xfrm>
          <a:prstGeom prst="rect">
            <a:avLst/>
          </a:prstGeom>
          <a:noFill/>
        </p:spPr>
      </p:pic>
      <p:sp>
        <p:nvSpPr>
          <p:cNvPr id="2" name="Text Placeholder 1">
            <a:extLst>
              <a:ext uri="{FF2B5EF4-FFF2-40B4-BE49-F238E27FC236}">
                <a16:creationId xmlns:a16="http://schemas.microsoft.com/office/drawing/2014/main" id="{36A80A68-6C96-4A29-9AA6-B2E6A05132D3}"/>
              </a:ext>
            </a:extLst>
          </p:cNvPr>
          <p:cNvSpPr>
            <a:spLocks noGrp="1"/>
          </p:cNvSpPr>
          <p:nvPr>
            <p:ph sz="quarter" idx="4"/>
          </p:nvPr>
        </p:nvSpPr>
        <p:spPr>
          <a:xfrm>
            <a:off x="4645026" y="2174875"/>
            <a:ext cx="4041775" cy="3951288"/>
          </a:xfrm>
        </p:spPr>
        <p:txBody>
          <a:bodyPr>
            <a:normAutofit/>
          </a:bodyPr>
          <a:lstStyle/>
          <a:p>
            <a:endParaRPr lang="en-GB" b="1" dirty="0"/>
          </a:p>
          <a:p>
            <a:endParaRPr lang="en-GB" dirty="0"/>
          </a:p>
          <a:p>
            <a:endParaRPr lang="en-GB" dirty="0"/>
          </a:p>
          <a:p>
            <a:pPr marL="342900" indent="-342900">
              <a:buFont typeface="Wingdings" panose="05000000000000000000" pitchFamily="2" charset="2"/>
              <a:buChar char="v"/>
            </a:pPr>
            <a:endParaRPr lang="en-GB" dirty="0"/>
          </a:p>
          <a:p>
            <a:endParaRPr lang="en-GB" dirty="0"/>
          </a:p>
        </p:txBody>
      </p:sp>
    </p:spTree>
    <p:extLst>
      <p:ext uri="{BB962C8B-B14F-4D97-AF65-F5344CB8AC3E}">
        <p14:creationId xmlns:p14="http://schemas.microsoft.com/office/powerpoint/2010/main" val="35164254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D628F-120D-41E8-B487-E463AFBE5595}"/>
              </a:ext>
            </a:extLst>
          </p:cNvPr>
          <p:cNvSpPr>
            <a:spLocks noGrp="1"/>
          </p:cNvSpPr>
          <p:nvPr>
            <p:ph type="title"/>
          </p:nvPr>
        </p:nvSpPr>
        <p:spPr/>
        <p:txBody>
          <a:bodyPr/>
          <a:lstStyle/>
          <a:p>
            <a:r>
              <a:rPr lang="en-GB"/>
              <a:t>Live Event Sound and Lights Phases</a:t>
            </a:r>
            <a:endParaRPr lang="en-GB" dirty="0"/>
          </a:p>
        </p:txBody>
      </p:sp>
      <p:pic>
        <p:nvPicPr>
          <p:cNvPr id="4" name="Content Placeholder 3">
            <a:extLst>
              <a:ext uri="{FF2B5EF4-FFF2-40B4-BE49-F238E27FC236}">
                <a16:creationId xmlns:a16="http://schemas.microsoft.com/office/drawing/2014/main" id="{F656085B-9CDC-4528-A63C-299E677610C3}"/>
              </a:ext>
            </a:extLst>
          </p:cNvPr>
          <p:cNvPicPr>
            <a:picLocks noGrp="1"/>
          </p:cNvPicPr>
          <p:nvPr>
            <p:ph idx="1"/>
          </p:nvPr>
        </p:nvPicPr>
        <p:blipFill>
          <a:blip r:embed="rId2"/>
          <a:srcRect/>
          <a:stretch>
            <a:fillRect/>
          </a:stretch>
        </p:blipFill>
        <p:spPr>
          <a:xfrm>
            <a:off x="457200" y="1972617"/>
            <a:ext cx="8229600" cy="3487442"/>
          </a:xfrm>
        </p:spPr>
      </p:pic>
    </p:spTree>
    <p:extLst>
      <p:ext uri="{BB962C8B-B14F-4D97-AF65-F5344CB8AC3E}">
        <p14:creationId xmlns:p14="http://schemas.microsoft.com/office/powerpoint/2010/main" val="323816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444F-5FD5-4530-A705-D43CF6570FDE}"/>
              </a:ext>
            </a:extLst>
          </p:cNvPr>
          <p:cNvSpPr>
            <a:spLocks noGrp="1"/>
          </p:cNvSpPr>
          <p:nvPr>
            <p:ph type="title"/>
          </p:nvPr>
        </p:nvSpPr>
        <p:spPr/>
        <p:txBody>
          <a:bodyPr/>
          <a:lstStyle/>
          <a:p>
            <a:pPr>
              <a:lnSpc>
                <a:spcPct val="150000"/>
              </a:lnSpc>
              <a:spcBef>
                <a:spcPts val="600"/>
              </a:spcBef>
              <a:spcAft>
                <a:spcPts val="600"/>
              </a:spcAft>
            </a:pPr>
            <a:r>
              <a:rPr lang="en-GB" sz="3200" b="1" dirty="0">
                <a:effectLst>
                  <a:outerShdw blurRad="38100" dist="38100" dir="2700000" algn="tl">
                    <a:srgbClr val="000000">
                      <a:alpha val="43137"/>
                    </a:srgbClr>
                  </a:outerShdw>
                </a:effectLst>
                <a:latin typeface="Times New Roman Bold" panose="02020803070505020304" pitchFamily="18" charset="0"/>
                <a:ea typeface="Times" panose="02020603050405020304" pitchFamily="18" charset="0"/>
                <a:cs typeface="Times New Roman" panose="02020603050405020304" pitchFamily="18" charset="0"/>
              </a:rPr>
              <a:t>Summary</a:t>
            </a:r>
            <a:br>
              <a:rPr lang="en-GB" b="1" cap="all" dirty="0">
                <a:latin typeface="Times New Roman Bold" panose="02020803070505020304" pitchFamily="18" charset="0"/>
                <a:ea typeface="Times"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C2F1C4E-9CF2-45F6-A158-BE0E8CB585EA}"/>
              </a:ext>
            </a:extLst>
          </p:cNvPr>
          <p:cNvSpPr>
            <a:spLocks noGrp="1"/>
          </p:cNvSpPr>
          <p:nvPr>
            <p:ph idx="1"/>
          </p:nvPr>
        </p:nvSpPr>
        <p:spPr>
          <a:xfrm>
            <a:off x="457200" y="1808793"/>
            <a:ext cx="8229600" cy="4383414"/>
          </a:xfrm>
        </p:spPr>
        <p:txBody>
          <a:bodyPr/>
          <a:lstStyle/>
          <a:p>
            <a:r>
              <a:rPr lang="en-GB" dirty="0"/>
              <a:t>The responsibility of the production team to verify that all staging, lighting, sound system, videos screens, wireless communication, power distribution and all other key technical equipment able to deliver to high quality to enhance the experience of event attendees. </a:t>
            </a:r>
          </a:p>
          <a:p>
            <a:r>
              <a:rPr lang="en-GB" dirty="0"/>
              <a:t>It is important contractors and suppliers should have safety records of lighting that are being provided for the event and it is responsibility of the event organisers to check, if the lightings that are being installed conform to regulations. </a:t>
            </a:r>
          </a:p>
          <a:p>
            <a:r>
              <a:rPr lang="en-GB" dirty="0"/>
              <a:t>All electrical equipment brought to onsite by the contractors should be meet the safety stand-</a:t>
            </a:r>
            <a:r>
              <a:rPr lang="en-GB" dirty="0" err="1"/>
              <a:t>ards</a:t>
            </a:r>
            <a:r>
              <a:rPr lang="en-GB"/>
              <a:t> and are in good condition. </a:t>
            </a:r>
            <a:endParaRPr lang="en-GB" dirty="0"/>
          </a:p>
        </p:txBody>
      </p:sp>
    </p:spTree>
    <p:extLst>
      <p:ext uri="{BB962C8B-B14F-4D97-AF65-F5344CB8AC3E}">
        <p14:creationId xmlns:p14="http://schemas.microsoft.com/office/powerpoint/2010/main" val="305833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sz="3200" dirty="0">
                <a:effectLst>
                  <a:outerShdw blurRad="38100" dist="38100" dir="2700000" algn="tl">
                    <a:srgbClr val="000000">
                      <a:alpha val="43137"/>
                    </a:srgbClr>
                  </a:outerShdw>
                </a:effectLst>
              </a:rPr>
              <a:t>Chapter 15 </a:t>
            </a:r>
            <a:br>
              <a:rPr lang="en-GB" sz="3200" dirty="0">
                <a:effectLst>
                  <a:outerShdw blurRad="38100" dist="38100" dir="2700000" algn="tl">
                    <a:srgbClr val="000000">
                      <a:alpha val="43137"/>
                    </a:srgbClr>
                  </a:outerShdw>
                </a:effectLst>
              </a:rPr>
            </a:br>
            <a:r>
              <a:rPr lang="en-GB" sz="3200" dirty="0">
                <a:effectLst>
                  <a:outerShdw blurRad="38100" dist="38100" dir="2700000" algn="tl">
                    <a:srgbClr val="000000">
                      <a:alpha val="43137"/>
                    </a:srgbClr>
                  </a:outerShdw>
                </a:effectLst>
              </a:rPr>
              <a:t>Event Production, Design and Lighting </a:t>
            </a:r>
            <a:br>
              <a:rPr lang="en-GB" sz="3200" dirty="0">
                <a:effectLst>
                  <a:outerShdw blurRad="38100" dist="38100" dir="2700000" algn="tl">
                    <a:srgbClr val="000000">
                      <a:alpha val="43137"/>
                    </a:srgbClr>
                  </a:outerShdw>
                </a:effectLst>
              </a:rPr>
            </a:br>
            <a:br>
              <a:rPr lang="en-GB" sz="3200" dirty="0">
                <a:effectLst>
                  <a:outerShdw blurRad="38100" dist="38100" dir="2700000" algn="tl">
                    <a:srgbClr val="000000">
                      <a:alpha val="43137"/>
                    </a:srgbClr>
                  </a:outerShdw>
                </a:effectLst>
              </a:rPr>
            </a:br>
            <a:endParaRPr lang="en-GB" sz="32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808793"/>
            <a:ext cx="8229600" cy="4113835"/>
          </a:xfrm>
        </p:spPr>
        <p:txBody>
          <a:bodyPr/>
          <a:lstStyle/>
          <a:p>
            <a:pPr marL="0" indent="0">
              <a:buNone/>
            </a:pPr>
            <a:r>
              <a:rPr lang="en-GB" dirty="0"/>
              <a:t>These are some bullet points:</a:t>
            </a:r>
          </a:p>
          <a:p>
            <a:pPr algn="just"/>
            <a:r>
              <a:rPr lang="en-GB" dirty="0"/>
              <a:t>The chapter has identified and provided a practical guide for events staff to understand the lighting design use of visual production technology.</a:t>
            </a:r>
          </a:p>
          <a:p>
            <a:pPr algn="just"/>
            <a:r>
              <a:rPr lang="en-GB" dirty="0"/>
              <a:t>It is important lighting design that being used at the live events meets the health and safety standards and meet the attendee’s satisfaction by using 3D technology equipment. </a:t>
            </a:r>
          </a:p>
          <a:p>
            <a:pPr algn="just"/>
            <a:r>
              <a:rPr lang="en-GB" dirty="0"/>
              <a:t>Lighting design plays vital role in enhancing the spectators experience who attend live events and festivals. </a:t>
            </a:r>
          </a:p>
        </p:txBody>
      </p:sp>
    </p:spTree>
    <p:extLst>
      <p:ext uri="{BB962C8B-B14F-4D97-AF65-F5344CB8AC3E}">
        <p14:creationId xmlns:p14="http://schemas.microsoft.com/office/powerpoint/2010/main" val="420753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E40F8-3C69-4227-9C40-69A089D11C3B}"/>
              </a:ext>
            </a:extLst>
          </p:cNvPr>
          <p:cNvSpPr>
            <a:spLocks noGrp="1"/>
          </p:cNvSpPr>
          <p:nvPr>
            <p:ph type="title"/>
          </p:nvPr>
        </p:nvSpPr>
        <p:spPr/>
        <p:txBody>
          <a:bodyPr/>
          <a:lstStyle/>
          <a:p>
            <a:pPr>
              <a:spcAft>
                <a:spcPts val="800"/>
              </a:spcAft>
            </a:pPr>
            <a:r>
              <a:rPr lang="en-GB"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Event Production Management </a:t>
            </a:r>
            <a:br>
              <a:rPr lang="en-GB" sz="28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A028A2CD-D830-4652-828B-DBD530CE4D8D}"/>
              </a:ext>
            </a:extLst>
          </p:cNvPr>
          <p:cNvSpPr>
            <a:spLocks noGrp="1"/>
          </p:cNvSpPr>
          <p:nvPr>
            <p:ph idx="1"/>
          </p:nvPr>
        </p:nvSpPr>
        <p:spPr/>
        <p:txBody>
          <a:bodyPr/>
          <a:lstStyle/>
          <a:p>
            <a:pPr algn="just"/>
            <a:r>
              <a:rPr lang="en-GB" dirty="0"/>
              <a:t>The production management plays key role running the event, planning of the event, organising entertainment and managing the sound and lighting equipment of the event. </a:t>
            </a:r>
          </a:p>
          <a:p>
            <a:pPr algn="just"/>
            <a:r>
              <a:rPr lang="en-GB" dirty="0"/>
              <a:t>The production team is predominantly dealing with entertainment side of the event and festival and implementation of the event. </a:t>
            </a:r>
          </a:p>
          <a:p>
            <a:pPr algn="just"/>
            <a:r>
              <a:rPr lang="en-GB" dirty="0"/>
              <a:t>The production is responsible for taking care of the event production equipment.</a:t>
            </a:r>
          </a:p>
          <a:p>
            <a:pPr algn="just"/>
            <a:r>
              <a:rPr lang="en-GB" dirty="0"/>
              <a:t>Responsible for completing health and safety forms.</a:t>
            </a:r>
          </a:p>
        </p:txBody>
      </p:sp>
    </p:spTree>
    <p:extLst>
      <p:ext uri="{BB962C8B-B14F-4D97-AF65-F5344CB8AC3E}">
        <p14:creationId xmlns:p14="http://schemas.microsoft.com/office/powerpoint/2010/main" val="346956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45C9-8A75-4DDF-A365-829E5D790285}"/>
              </a:ext>
            </a:extLst>
          </p:cNvPr>
          <p:cNvSpPr>
            <a:spLocks noGrp="1"/>
          </p:cNvSpPr>
          <p:nvPr>
            <p:ph type="title"/>
          </p:nvPr>
        </p:nvSpPr>
        <p:spPr/>
        <p:txBody>
          <a:bodyPr/>
          <a:lstStyle/>
          <a:p>
            <a:r>
              <a:rPr lang="en-GB"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Event Production Management</a:t>
            </a:r>
            <a:endParaRPr lang="en-GB" dirty="0"/>
          </a:p>
        </p:txBody>
      </p:sp>
      <p:sp>
        <p:nvSpPr>
          <p:cNvPr id="3" name="Content Placeholder 2">
            <a:extLst>
              <a:ext uri="{FF2B5EF4-FFF2-40B4-BE49-F238E27FC236}">
                <a16:creationId xmlns:a16="http://schemas.microsoft.com/office/drawing/2014/main" id="{60DA78BB-9587-4CDC-9478-111A8F0383AC}"/>
              </a:ext>
            </a:extLst>
          </p:cNvPr>
          <p:cNvSpPr>
            <a:spLocks noGrp="1"/>
          </p:cNvSpPr>
          <p:nvPr>
            <p:ph idx="1"/>
          </p:nvPr>
        </p:nvSpPr>
        <p:spPr>
          <a:xfrm>
            <a:off x="457200" y="1808793"/>
            <a:ext cx="8229600" cy="4323559"/>
          </a:xfrm>
        </p:spPr>
        <p:txBody>
          <a:bodyPr/>
          <a:lstStyle/>
          <a:p>
            <a:pPr marL="0" indent="0">
              <a:buNone/>
            </a:pPr>
            <a:r>
              <a:rPr lang="en-GB" dirty="0"/>
              <a:t>Event production team is responsible for the following vital equipment.</a:t>
            </a:r>
          </a:p>
          <a:p>
            <a:endParaRPr lang="en-GB" dirty="0"/>
          </a:p>
          <a:p>
            <a:pPr lvl="1">
              <a:buFont typeface="Wingdings" panose="05000000000000000000" pitchFamily="2" charset="2"/>
              <a:buChar char="Ø"/>
            </a:pPr>
            <a:r>
              <a:rPr lang="en-GB" sz="2400" dirty="0">
                <a:effectLst>
                  <a:outerShdw blurRad="38100" dist="38100" dir="2700000" algn="tl">
                    <a:srgbClr val="000000">
                      <a:alpha val="43137"/>
                    </a:srgbClr>
                  </a:outerShdw>
                </a:effectLst>
              </a:rPr>
              <a:t>Event Lighting</a:t>
            </a:r>
          </a:p>
          <a:p>
            <a:pPr lvl="1">
              <a:buFont typeface="Wingdings" panose="05000000000000000000" pitchFamily="2" charset="2"/>
              <a:buChar char="Ø"/>
            </a:pPr>
            <a:r>
              <a:rPr lang="en-GB" sz="2400" dirty="0">
                <a:effectLst>
                  <a:outerShdw blurRad="38100" dist="38100" dir="2700000" algn="tl">
                    <a:srgbClr val="000000">
                      <a:alpha val="43137"/>
                    </a:srgbClr>
                  </a:outerShdw>
                </a:effectLst>
              </a:rPr>
              <a:t>Event PA Sound system</a:t>
            </a:r>
          </a:p>
          <a:p>
            <a:pPr lvl="1">
              <a:buFont typeface="Wingdings" panose="05000000000000000000" pitchFamily="2" charset="2"/>
              <a:buChar char="Ø"/>
            </a:pPr>
            <a:r>
              <a:rPr lang="en-GB" sz="2400" dirty="0">
                <a:effectLst>
                  <a:outerShdw blurRad="38100" dist="38100" dir="2700000" algn="tl">
                    <a:srgbClr val="000000">
                      <a:alpha val="43137"/>
                    </a:srgbClr>
                  </a:outerShdw>
                </a:effectLst>
              </a:rPr>
              <a:t>Electrical power  </a:t>
            </a:r>
          </a:p>
          <a:p>
            <a:pPr lvl="1">
              <a:buFont typeface="Wingdings" panose="05000000000000000000" pitchFamily="2" charset="2"/>
              <a:buChar char="Ø"/>
            </a:pPr>
            <a:r>
              <a:rPr lang="en-GB" sz="2400" dirty="0">
                <a:effectLst>
                  <a:outerShdw blurRad="38100" dist="38100" dir="2700000" algn="tl">
                    <a:srgbClr val="000000">
                      <a:alpha val="43137"/>
                    </a:srgbClr>
                  </a:outerShdw>
                </a:effectLst>
              </a:rPr>
              <a:t>Staging of Event</a:t>
            </a:r>
          </a:p>
          <a:p>
            <a:pPr lvl="1">
              <a:buFont typeface="Wingdings" panose="05000000000000000000" pitchFamily="2" charset="2"/>
              <a:buChar char="Ø"/>
            </a:pPr>
            <a:r>
              <a:rPr lang="en-GB" sz="2400" dirty="0">
                <a:effectLst>
                  <a:outerShdw blurRad="38100" dist="38100" dir="2700000" algn="tl">
                    <a:srgbClr val="000000">
                      <a:alpha val="43137"/>
                    </a:srgbClr>
                  </a:outerShdw>
                </a:effectLst>
              </a:rPr>
              <a:t>Video screening of event</a:t>
            </a:r>
          </a:p>
          <a:p>
            <a:pPr lvl="1">
              <a:buFont typeface="Wingdings" panose="05000000000000000000" pitchFamily="2" charset="2"/>
              <a:buChar char="Ø"/>
            </a:pPr>
            <a:r>
              <a:rPr lang="en-GB" sz="2400" dirty="0">
                <a:effectLst>
                  <a:outerShdw blurRad="38100" dist="38100" dir="2700000" algn="tl">
                    <a:srgbClr val="000000">
                      <a:alpha val="43137"/>
                    </a:srgbClr>
                  </a:outerShdw>
                </a:effectLst>
              </a:rPr>
              <a:t>Managing multiple event stages for larger events</a:t>
            </a:r>
          </a:p>
          <a:p>
            <a:pPr lvl="1">
              <a:buFont typeface="Wingdings" panose="05000000000000000000" pitchFamily="2" charset="2"/>
              <a:buChar char="Ø"/>
            </a:pPr>
            <a:r>
              <a:rPr lang="en-GB" sz="2400" dirty="0">
                <a:effectLst>
                  <a:outerShdw blurRad="38100" dist="38100" dir="2700000" algn="tl">
                    <a:srgbClr val="000000">
                      <a:alpha val="43137"/>
                    </a:srgbClr>
                  </a:outerShdw>
                </a:effectLst>
              </a:rPr>
              <a:t>Monitor System and microphones </a:t>
            </a:r>
          </a:p>
          <a:p>
            <a:endParaRPr lang="en-GB" dirty="0"/>
          </a:p>
        </p:txBody>
      </p:sp>
    </p:spTree>
    <p:extLst>
      <p:ext uri="{BB962C8B-B14F-4D97-AF65-F5344CB8AC3E}">
        <p14:creationId xmlns:p14="http://schemas.microsoft.com/office/powerpoint/2010/main" val="65357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9BAF-0B76-4E1B-9126-2C4D5B88AB67}"/>
              </a:ext>
            </a:extLst>
          </p:cNvPr>
          <p:cNvSpPr>
            <a:spLocks noGrp="1"/>
          </p:cNvSpPr>
          <p:nvPr>
            <p:ph type="title"/>
          </p:nvPr>
        </p:nvSpPr>
        <p:spPr/>
        <p:txBody>
          <a:bodyPr/>
          <a:lstStyle/>
          <a:p>
            <a:r>
              <a:rPr lang="en-GB" sz="3200" b="1" dirty="0">
                <a:effectLst>
                  <a:outerShdw blurRad="38100" dist="38100" dir="2700000" algn="tl">
                    <a:srgbClr val="000000">
                      <a:alpha val="43137"/>
                    </a:srgbClr>
                  </a:outerShdw>
                </a:effectLst>
              </a:rPr>
              <a:t>Live Events Health and Safety Standards</a:t>
            </a:r>
          </a:p>
        </p:txBody>
      </p:sp>
      <p:sp>
        <p:nvSpPr>
          <p:cNvPr id="3" name="Content Placeholder 2">
            <a:extLst>
              <a:ext uri="{FF2B5EF4-FFF2-40B4-BE49-F238E27FC236}">
                <a16:creationId xmlns:a16="http://schemas.microsoft.com/office/drawing/2014/main" id="{311AD72D-C90F-47A5-A05F-A44021191770}"/>
              </a:ext>
            </a:extLst>
          </p:cNvPr>
          <p:cNvSpPr>
            <a:spLocks noGrp="1"/>
          </p:cNvSpPr>
          <p:nvPr>
            <p:ph idx="1"/>
          </p:nvPr>
        </p:nvSpPr>
        <p:spPr>
          <a:xfrm>
            <a:off x="457200" y="1808792"/>
            <a:ext cx="8229600" cy="4491339"/>
          </a:xfrm>
        </p:spPr>
        <p:txBody>
          <a:bodyPr/>
          <a:lstStyle/>
          <a:p>
            <a:pPr marL="0" indent="0" algn="just">
              <a:buNone/>
            </a:pPr>
            <a:r>
              <a:rPr lang="en-GB" dirty="0"/>
              <a:t>Production management team responsible for health and safety standards are met according to following UK and European regulations.</a:t>
            </a:r>
          </a:p>
          <a:p>
            <a:pPr algn="just"/>
            <a:endParaRPr lang="en-GB" dirty="0"/>
          </a:p>
          <a:p>
            <a:pPr lvl="1" algn="just"/>
            <a:r>
              <a:rPr lang="en-GB" sz="2200" dirty="0">
                <a:effectLst>
                  <a:outerShdw blurRad="38100" dist="38100" dir="2700000" algn="tl">
                    <a:srgbClr val="000000">
                      <a:alpha val="43137"/>
                    </a:srgbClr>
                  </a:outerShdw>
                </a:effectLst>
              </a:rPr>
              <a:t>The Health Protection (Coronavirus, Restrictions) (England) (No. 3) Regulations 2020 </a:t>
            </a:r>
          </a:p>
          <a:p>
            <a:pPr lvl="1" algn="just"/>
            <a:r>
              <a:rPr lang="en-GB" sz="2200" dirty="0">
                <a:effectLst>
                  <a:outerShdw blurRad="38100" dist="38100" dir="2700000" algn="tl">
                    <a:srgbClr val="000000">
                      <a:alpha val="43137"/>
                    </a:srgbClr>
                  </a:outerShdw>
                </a:effectLst>
              </a:rPr>
              <a:t>Control of Major Accident Hazards (COMAH) Regulations 2015</a:t>
            </a:r>
          </a:p>
          <a:p>
            <a:pPr lvl="1" algn="just"/>
            <a:r>
              <a:rPr lang="en-GB" sz="2200" dirty="0">
                <a:effectLst>
                  <a:outerShdw blurRad="38100" dist="38100" dir="2700000" algn="tl">
                    <a:srgbClr val="000000">
                      <a:alpha val="43137"/>
                    </a:srgbClr>
                  </a:outerShdw>
                </a:effectLst>
              </a:rPr>
              <a:t>Licensing Act 2003</a:t>
            </a:r>
          </a:p>
          <a:p>
            <a:pPr lvl="1" algn="just"/>
            <a:r>
              <a:rPr lang="en-GB" sz="2200" dirty="0">
                <a:effectLst>
                  <a:outerShdw blurRad="38100" dist="38100" dir="2700000" algn="tl">
                    <a:srgbClr val="000000">
                      <a:alpha val="43137"/>
                    </a:srgbClr>
                  </a:outerShdw>
                </a:effectLst>
              </a:rPr>
              <a:t>Management of Health and Safety at Work Regulations 1999</a:t>
            </a:r>
          </a:p>
          <a:p>
            <a:pPr lvl="1" algn="just"/>
            <a:r>
              <a:rPr lang="en-GB" sz="2200" dirty="0">
                <a:effectLst>
                  <a:outerShdw blurRad="38100" dist="38100" dir="2700000" algn="tl">
                    <a:srgbClr val="000000">
                      <a:alpha val="43137"/>
                    </a:srgbClr>
                  </a:outerShdw>
                </a:effectLst>
              </a:rPr>
              <a:t>Health and Safety at Work Act 1974 (HSWA)</a:t>
            </a:r>
          </a:p>
          <a:p>
            <a:endParaRPr lang="en-GB" dirty="0"/>
          </a:p>
        </p:txBody>
      </p:sp>
    </p:spTree>
    <p:extLst>
      <p:ext uri="{BB962C8B-B14F-4D97-AF65-F5344CB8AC3E}">
        <p14:creationId xmlns:p14="http://schemas.microsoft.com/office/powerpoint/2010/main" val="420026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2970-1D98-4FA3-9967-943BA16487DE}"/>
              </a:ext>
            </a:extLst>
          </p:cNvPr>
          <p:cNvSpPr>
            <a:spLocks noGrp="1"/>
          </p:cNvSpPr>
          <p:nvPr>
            <p:ph type="title"/>
          </p:nvPr>
        </p:nvSpPr>
        <p:spPr>
          <a:xfrm>
            <a:off x="457200" y="665793"/>
            <a:ext cx="8229600" cy="1053950"/>
          </a:xfrm>
        </p:spPr>
        <p:txBody>
          <a:bodyPr/>
          <a:lstStyle/>
          <a:p>
            <a:pPr algn="ctr"/>
            <a:r>
              <a:rPr lang="en-GB" sz="3200" b="1" dirty="0">
                <a:effectLst>
                  <a:outerShdw blurRad="38100" dist="38100" dir="2700000" algn="tl">
                    <a:srgbClr val="000000">
                      <a:alpha val="43137"/>
                    </a:srgbClr>
                  </a:outerShdw>
                </a:effectLst>
              </a:rPr>
              <a:t>Event Production Team and Safety Advisory Group (SAG)</a:t>
            </a:r>
          </a:p>
        </p:txBody>
      </p:sp>
      <p:sp>
        <p:nvSpPr>
          <p:cNvPr id="3" name="Content Placeholder 2">
            <a:extLst>
              <a:ext uri="{FF2B5EF4-FFF2-40B4-BE49-F238E27FC236}">
                <a16:creationId xmlns:a16="http://schemas.microsoft.com/office/drawing/2014/main" id="{33287554-1485-4765-847D-3DBB9B3260C5}"/>
              </a:ext>
            </a:extLst>
          </p:cNvPr>
          <p:cNvSpPr>
            <a:spLocks noGrp="1"/>
          </p:cNvSpPr>
          <p:nvPr>
            <p:ph idx="1"/>
          </p:nvPr>
        </p:nvSpPr>
        <p:spPr/>
        <p:txBody>
          <a:bodyPr/>
          <a:lstStyle/>
          <a:p>
            <a:pPr algn="just"/>
            <a:r>
              <a:rPr lang="en-GB" dirty="0"/>
              <a:t>The Health and Safety Executives (HSE) have recommended the event organiser should work with local authority Safety Advisory Group (SAG). </a:t>
            </a:r>
          </a:p>
          <a:p>
            <a:pPr algn="just"/>
            <a:r>
              <a:rPr lang="en-GB" dirty="0"/>
              <a:t>SAGs are set up by the local authority (LA) and made up of representatives from all emergency services, key stakeholders and event organiser. </a:t>
            </a:r>
          </a:p>
          <a:p>
            <a:pPr algn="just"/>
            <a:r>
              <a:rPr lang="en-GB" dirty="0"/>
              <a:t>The SAGs are based within each local authority boundaries.</a:t>
            </a:r>
          </a:p>
          <a:p>
            <a:pPr algn="just"/>
            <a:r>
              <a:rPr lang="en-GB" dirty="0"/>
              <a:t>SAGs help event organisers with the site production, health and safety, planning, security and cooperation and between appropriate agencies.</a:t>
            </a:r>
          </a:p>
        </p:txBody>
      </p:sp>
    </p:spTree>
    <p:extLst>
      <p:ext uri="{BB962C8B-B14F-4D97-AF65-F5344CB8AC3E}">
        <p14:creationId xmlns:p14="http://schemas.microsoft.com/office/powerpoint/2010/main" val="340760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CDFE6-5C08-47C1-8C28-7C7C9213E9D1}"/>
              </a:ext>
            </a:extLst>
          </p:cNvPr>
          <p:cNvSpPr>
            <a:spLocks noGrp="1"/>
          </p:cNvSpPr>
          <p:nvPr>
            <p:ph type="body" sz="quarter" idx="10"/>
          </p:nvPr>
        </p:nvSpPr>
        <p:spPr/>
        <p:txBody>
          <a:bodyPr>
            <a:normAutofit fontScale="77500" lnSpcReduction="20000"/>
          </a:bodyPr>
          <a:lstStyle/>
          <a:p>
            <a:r>
              <a:rPr lang="en-GB" sz="3100" dirty="0"/>
              <a:t>Birmingham local authority Safety Advisory Group (SAG). The SAG is chaired by the local authority. </a:t>
            </a:r>
          </a:p>
          <a:p>
            <a:pPr marL="1085850" lvl="1" indent="-342900">
              <a:buFont typeface="Wingdings" panose="05000000000000000000" pitchFamily="2" charset="2"/>
              <a:buChar char="v"/>
            </a:pPr>
            <a:r>
              <a:rPr lang="en-GB" dirty="0">
                <a:solidFill>
                  <a:srgbClr val="FFFF00"/>
                </a:solidFill>
              </a:rPr>
              <a:t>Local Authority</a:t>
            </a:r>
          </a:p>
          <a:p>
            <a:pPr marL="1085850" lvl="1" indent="-342900">
              <a:buFont typeface="Wingdings" panose="05000000000000000000" pitchFamily="2" charset="2"/>
              <a:buChar char="v"/>
            </a:pPr>
            <a:r>
              <a:rPr lang="en-GB" dirty="0">
                <a:solidFill>
                  <a:srgbClr val="FFFF00"/>
                </a:solidFill>
              </a:rPr>
              <a:t>West Midlands Police Service</a:t>
            </a:r>
          </a:p>
          <a:p>
            <a:pPr marL="1085850" lvl="1" indent="-342900">
              <a:buFont typeface="Wingdings" panose="05000000000000000000" pitchFamily="2" charset="2"/>
              <a:buChar char="v"/>
            </a:pPr>
            <a:r>
              <a:rPr lang="en-GB" dirty="0">
                <a:solidFill>
                  <a:srgbClr val="FFFF00"/>
                </a:solidFill>
              </a:rPr>
              <a:t>West Midlands Fire Service</a:t>
            </a:r>
          </a:p>
          <a:p>
            <a:pPr marL="1085850" lvl="1" indent="-342900">
              <a:buFont typeface="Wingdings" panose="05000000000000000000" pitchFamily="2" charset="2"/>
              <a:buChar char="v"/>
            </a:pPr>
            <a:r>
              <a:rPr lang="en-GB" dirty="0">
                <a:solidFill>
                  <a:srgbClr val="FFFF00"/>
                </a:solidFill>
              </a:rPr>
              <a:t>West Midlands Ambulance Service</a:t>
            </a:r>
          </a:p>
          <a:p>
            <a:pPr marL="1085850" lvl="1" indent="-342900">
              <a:buFont typeface="Wingdings" panose="05000000000000000000" pitchFamily="2" charset="2"/>
              <a:buChar char="v"/>
            </a:pPr>
            <a:r>
              <a:rPr lang="en-GB" dirty="0">
                <a:solidFill>
                  <a:srgbClr val="FFFF00"/>
                </a:solidFill>
              </a:rPr>
              <a:t>Event Organiser</a:t>
            </a:r>
          </a:p>
          <a:p>
            <a:pPr marL="1085850" lvl="1" indent="-342900">
              <a:buFont typeface="Wingdings" panose="05000000000000000000" pitchFamily="2" charset="2"/>
              <a:buChar char="v"/>
            </a:pPr>
            <a:r>
              <a:rPr lang="en-GB" dirty="0">
                <a:solidFill>
                  <a:srgbClr val="FFFF00"/>
                </a:solidFill>
              </a:rPr>
              <a:t>Licence Holder</a:t>
            </a:r>
          </a:p>
          <a:p>
            <a:pPr marL="1085850" lvl="1" indent="-342900">
              <a:buFont typeface="Wingdings" panose="05000000000000000000" pitchFamily="2" charset="2"/>
              <a:buChar char="v"/>
            </a:pPr>
            <a:r>
              <a:rPr lang="en-GB" dirty="0">
                <a:solidFill>
                  <a:srgbClr val="FFFF00"/>
                </a:solidFill>
              </a:rPr>
              <a:t>Security provider</a:t>
            </a:r>
          </a:p>
          <a:p>
            <a:pPr marL="1085850" lvl="1" indent="-342900">
              <a:buFont typeface="Wingdings" panose="05000000000000000000" pitchFamily="2" charset="2"/>
              <a:buChar char="v"/>
            </a:pPr>
            <a:r>
              <a:rPr lang="en-GB" dirty="0">
                <a:solidFill>
                  <a:srgbClr val="FFFF00"/>
                </a:solidFill>
              </a:rPr>
              <a:t>Medical provider</a:t>
            </a:r>
          </a:p>
          <a:p>
            <a:pPr marL="1085850" lvl="1" indent="-342900">
              <a:buFont typeface="Wingdings" panose="05000000000000000000" pitchFamily="2" charset="2"/>
              <a:buChar char="v"/>
            </a:pPr>
            <a:r>
              <a:rPr lang="en-GB" dirty="0">
                <a:solidFill>
                  <a:srgbClr val="FFFF00"/>
                </a:solidFill>
              </a:rPr>
              <a:t>Other stakeholders</a:t>
            </a:r>
          </a:p>
          <a:p>
            <a:pPr marL="1085850" lvl="1" indent="-342900">
              <a:buFont typeface="Wingdings" panose="05000000000000000000" pitchFamily="2" charset="2"/>
              <a:buChar char="v"/>
            </a:pPr>
            <a:r>
              <a:rPr lang="en-GB" dirty="0">
                <a:solidFill>
                  <a:srgbClr val="FFFF00"/>
                </a:solidFill>
              </a:rPr>
              <a:t>The SAG is chaired by the local authority</a:t>
            </a:r>
          </a:p>
          <a:p>
            <a:endParaRPr lang="en-GB" dirty="0"/>
          </a:p>
        </p:txBody>
      </p:sp>
    </p:spTree>
    <p:extLst>
      <p:ext uri="{BB962C8B-B14F-4D97-AF65-F5344CB8AC3E}">
        <p14:creationId xmlns:p14="http://schemas.microsoft.com/office/powerpoint/2010/main" val="130146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9608-4686-43D6-9825-36B1CF1F68B8}"/>
              </a:ext>
            </a:extLst>
          </p:cNvPr>
          <p:cNvSpPr>
            <a:spLocks noGrp="1"/>
          </p:cNvSpPr>
          <p:nvPr>
            <p:ph type="title"/>
          </p:nvPr>
        </p:nvSpPr>
        <p:spPr>
          <a:xfrm>
            <a:off x="457200" y="665793"/>
            <a:ext cx="8229600" cy="1079117"/>
          </a:xfrm>
        </p:spPr>
        <p:txBody>
          <a:bodyPr/>
          <a:lstStyle/>
          <a:p>
            <a:pPr algn="ctr"/>
            <a:r>
              <a:rPr lang="en-GB" sz="3200" b="1" dirty="0">
                <a:solidFill>
                  <a:srgbClr val="000000"/>
                </a:solidFill>
                <a:effectLst>
                  <a:outerShdw blurRad="38100" dist="38100" dir="2700000" algn="tl">
                    <a:srgbClr val="000000">
                      <a:alpha val="43137"/>
                    </a:srgbClr>
                  </a:outerShdw>
                </a:effectLst>
              </a:rPr>
              <a:t>Erection of Temporary Demountable Structures </a:t>
            </a:r>
            <a:endParaRPr lang="en-GB" sz="3200" dirty="0"/>
          </a:p>
        </p:txBody>
      </p:sp>
      <p:sp>
        <p:nvSpPr>
          <p:cNvPr id="3" name="Content Placeholder 2">
            <a:extLst>
              <a:ext uri="{FF2B5EF4-FFF2-40B4-BE49-F238E27FC236}">
                <a16:creationId xmlns:a16="http://schemas.microsoft.com/office/drawing/2014/main" id="{CD2342F7-7B9F-4395-91EE-42928402ACB6}"/>
              </a:ext>
            </a:extLst>
          </p:cNvPr>
          <p:cNvSpPr>
            <a:spLocks noGrp="1"/>
          </p:cNvSpPr>
          <p:nvPr>
            <p:ph idx="1"/>
          </p:nvPr>
        </p:nvSpPr>
        <p:spPr>
          <a:xfrm>
            <a:off x="457200" y="1628770"/>
            <a:ext cx="8229600" cy="4679751"/>
          </a:xfrm>
        </p:spPr>
        <p:txBody>
          <a:bodyPr/>
          <a:lstStyle/>
          <a:p>
            <a:pPr marL="0" indent="0" algn="just">
              <a:buNone/>
            </a:pPr>
            <a:r>
              <a:rPr lang="en-GB" dirty="0"/>
              <a:t>Department of Communities and Local Government and the Institutions of Structural and Civil Engineers (2017) has issued guideline for event industry to follow use of temporary demountable structures such as:</a:t>
            </a:r>
          </a:p>
          <a:p>
            <a:endParaRPr lang="en-GB" dirty="0"/>
          </a:p>
          <a:p>
            <a:pPr lvl="1"/>
            <a:r>
              <a:rPr lang="en-GB" sz="2400" dirty="0">
                <a:effectLst>
                  <a:outerShdw blurRad="38100" dist="38100" dir="2700000" algn="tl">
                    <a:srgbClr val="000000">
                      <a:alpha val="43137"/>
                    </a:srgbClr>
                  </a:outerShdw>
                </a:effectLst>
              </a:rPr>
              <a:t>Stage structures</a:t>
            </a:r>
          </a:p>
          <a:p>
            <a:pPr lvl="1"/>
            <a:r>
              <a:rPr lang="en-GB" sz="2400" dirty="0">
                <a:effectLst>
                  <a:outerShdw blurRad="38100" dist="38100" dir="2700000" algn="tl">
                    <a:srgbClr val="000000">
                      <a:alpha val="43137"/>
                    </a:srgbClr>
                  </a:outerShdw>
                </a:effectLst>
              </a:rPr>
              <a:t>Marquees</a:t>
            </a:r>
          </a:p>
          <a:p>
            <a:pPr lvl="1"/>
            <a:r>
              <a:rPr lang="en-GB" sz="2400" dirty="0">
                <a:effectLst>
                  <a:outerShdw blurRad="38100" dist="38100" dir="2700000" algn="tl">
                    <a:srgbClr val="000000">
                      <a:alpha val="43137"/>
                    </a:srgbClr>
                  </a:outerShdw>
                </a:effectLst>
              </a:rPr>
              <a:t>Grandstands for sport events</a:t>
            </a:r>
          </a:p>
          <a:p>
            <a:pPr lvl="1"/>
            <a:r>
              <a:rPr lang="en-GB" sz="2400" dirty="0">
                <a:effectLst>
                  <a:outerShdw blurRad="38100" dist="38100" dir="2700000" algn="tl">
                    <a:srgbClr val="000000">
                      <a:alpha val="43137"/>
                    </a:srgbClr>
                  </a:outerShdw>
                </a:effectLst>
              </a:rPr>
              <a:t>Temporary Barriers</a:t>
            </a:r>
          </a:p>
          <a:p>
            <a:pPr lvl="1"/>
            <a:r>
              <a:rPr lang="en-GB" sz="2400" dirty="0">
                <a:effectLst>
                  <a:outerShdw blurRad="38100" dist="38100" dir="2700000" algn="tl">
                    <a:srgbClr val="000000">
                      <a:alpha val="43137"/>
                    </a:srgbClr>
                  </a:outerShdw>
                </a:effectLst>
              </a:rPr>
              <a:t>Towers and Masts for Media facilities</a:t>
            </a:r>
          </a:p>
          <a:p>
            <a:pPr lvl="1"/>
            <a:r>
              <a:rPr lang="en-GB" sz="2400" dirty="0">
                <a:effectLst>
                  <a:outerShdw blurRad="38100" dist="38100" dir="2700000" algn="tl">
                    <a:srgbClr val="000000">
                      <a:alpha val="43137"/>
                    </a:srgbClr>
                  </a:outerShdw>
                </a:effectLst>
              </a:rPr>
              <a:t>Lighting Towers </a:t>
            </a:r>
          </a:p>
          <a:p>
            <a:endParaRPr lang="en-GB" dirty="0"/>
          </a:p>
        </p:txBody>
      </p:sp>
    </p:spTree>
    <p:extLst>
      <p:ext uri="{BB962C8B-B14F-4D97-AF65-F5344CB8AC3E}">
        <p14:creationId xmlns:p14="http://schemas.microsoft.com/office/powerpoint/2010/main" val="300091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B4E4-6A89-4BA4-AABB-EB28583160CB}"/>
              </a:ext>
            </a:extLst>
          </p:cNvPr>
          <p:cNvSpPr>
            <a:spLocks noGrp="1"/>
          </p:cNvSpPr>
          <p:nvPr>
            <p:ph type="title"/>
          </p:nvPr>
        </p:nvSpPr>
        <p:spPr/>
        <p:txBody>
          <a:bodyPr/>
          <a:lstStyle/>
          <a:p>
            <a:r>
              <a:rPr lang="en-GB" sz="3200" b="1" dirty="0">
                <a:solidFill>
                  <a:srgbClr val="000000"/>
                </a:solidFill>
                <a:effectLst>
                  <a:outerShdw blurRad="38100" dist="38100" dir="2700000" algn="tl">
                    <a:srgbClr val="000000">
                      <a:alpha val="43137"/>
                    </a:srgbClr>
                  </a:outerShdw>
                </a:effectLst>
              </a:rPr>
              <a:t>Temporary Demountable Structures</a:t>
            </a:r>
            <a:endParaRPr lang="en-GB" dirty="0"/>
          </a:p>
        </p:txBody>
      </p:sp>
      <p:sp>
        <p:nvSpPr>
          <p:cNvPr id="3" name="Content Placeholder 2">
            <a:extLst>
              <a:ext uri="{FF2B5EF4-FFF2-40B4-BE49-F238E27FC236}">
                <a16:creationId xmlns:a16="http://schemas.microsoft.com/office/drawing/2014/main" id="{22AED27B-C67E-4C07-A390-EED8C5B920B7}"/>
              </a:ext>
            </a:extLst>
          </p:cNvPr>
          <p:cNvSpPr>
            <a:spLocks noGrp="1"/>
          </p:cNvSpPr>
          <p:nvPr>
            <p:ph idx="1"/>
          </p:nvPr>
        </p:nvSpPr>
        <p:spPr>
          <a:xfrm>
            <a:off x="457200" y="1808793"/>
            <a:ext cx="8229600" cy="4046723"/>
          </a:xfrm>
        </p:spPr>
        <p:txBody>
          <a:bodyPr/>
          <a:lstStyle/>
          <a:p>
            <a:pPr marL="0" indent="0">
              <a:buNone/>
            </a:pPr>
            <a:r>
              <a:rPr lang="en-GB" dirty="0"/>
              <a:t>Temporary structure check list.</a:t>
            </a:r>
          </a:p>
          <a:p>
            <a:pPr marL="0" indent="0">
              <a:buNone/>
            </a:pPr>
            <a:endParaRPr lang="en-GB" dirty="0"/>
          </a:p>
          <a:p>
            <a:pPr lvl="1"/>
            <a:r>
              <a:rPr lang="en-GB" sz="2400" dirty="0">
                <a:effectLst>
                  <a:outerShdw blurRad="38100" dist="38100" dir="2700000" algn="tl">
                    <a:srgbClr val="000000">
                      <a:alpha val="43137"/>
                    </a:srgbClr>
                  </a:outerShdw>
                </a:effectLst>
              </a:rPr>
              <a:t>Site Structure drawings </a:t>
            </a:r>
          </a:p>
          <a:p>
            <a:pPr lvl="1"/>
            <a:r>
              <a:rPr lang="en-GB" sz="2400" dirty="0">
                <a:effectLst>
                  <a:outerShdw blurRad="38100" dist="38100" dir="2700000" algn="tl">
                    <a:srgbClr val="000000">
                      <a:alpha val="43137"/>
                    </a:srgbClr>
                  </a:outerShdw>
                </a:effectLst>
              </a:rPr>
              <a:t>Full calculations of temporary structure capacity</a:t>
            </a:r>
          </a:p>
          <a:p>
            <a:pPr lvl="1"/>
            <a:r>
              <a:rPr lang="en-GB" sz="2400" dirty="0">
                <a:effectLst>
                  <a:outerShdw blurRad="38100" dist="38100" dir="2700000" algn="tl">
                    <a:srgbClr val="000000">
                      <a:alpha val="43137"/>
                    </a:srgbClr>
                  </a:outerShdw>
                </a:effectLst>
              </a:rPr>
              <a:t>Design loads of temporary structure</a:t>
            </a:r>
          </a:p>
          <a:p>
            <a:pPr lvl="1"/>
            <a:r>
              <a:rPr lang="en-GB" sz="2400" dirty="0">
                <a:effectLst>
                  <a:outerShdw blurRad="38100" dist="38100" dir="2700000" algn="tl">
                    <a:srgbClr val="000000">
                      <a:alpha val="43137"/>
                    </a:srgbClr>
                  </a:outerShdw>
                </a:effectLst>
              </a:rPr>
              <a:t>Relevant test results being carried at site </a:t>
            </a:r>
          </a:p>
          <a:p>
            <a:pPr lvl="1"/>
            <a:r>
              <a:rPr lang="en-GB" sz="2400" dirty="0">
                <a:effectLst>
                  <a:outerShdw blurRad="38100" dist="38100" dir="2700000" algn="tl">
                    <a:srgbClr val="000000">
                      <a:alpha val="43137"/>
                    </a:srgbClr>
                  </a:outerShdw>
                </a:effectLst>
              </a:rPr>
              <a:t>Risk assessments covering the design and erection </a:t>
            </a:r>
          </a:p>
          <a:p>
            <a:pPr lvl="1"/>
            <a:r>
              <a:rPr lang="en-GB" sz="2400" dirty="0">
                <a:effectLst>
                  <a:outerShdw blurRad="38100" dist="38100" dir="2700000" algn="tl">
                    <a:srgbClr val="000000">
                      <a:alpha val="43137"/>
                    </a:srgbClr>
                  </a:outerShdw>
                </a:effectLst>
              </a:rPr>
              <a:t>Safety method declaration of site</a:t>
            </a:r>
          </a:p>
          <a:p>
            <a:pPr lvl="1"/>
            <a:r>
              <a:rPr lang="en-GB" sz="2400" dirty="0">
                <a:effectLst>
                  <a:outerShdw blurRad="38100" dist="38100" dir="2700000" algn="tl">
                    <a:srgbClr val="000000">
                      <a:alpha val="43137"/>
                    </a:srgbClr>
                  </a:outerShdw>
                </a:effectLst>
              </a:rPr>
              <a:t>Completion certificate of temporary structure</a:t>
            </a:r>
          </a:p>
          <a:p>
            <a:endParaRPr lang="en-GB" dirty="0"/>
          </a:p>
        </p:txBody>
      </p:sp>
    </p:spTree>
    <p:extLst>
      <p:ext uri="{BB962C8B-B14F-4D97-AF65-F5344CB8AC3E}">
        <p14:creationId xmlns:p14="http://schemas.microsoft.com/office/powerpoint/2010/main" val="1160408804"/>
      </p:ext>
    </p:extLst>
  </p:cSld>
  <p:clrMapOvr>
    <a:masterClrMapping/>
  </p:clrMapOvr>
</p:sld>
</file>

<file path=ppt/theme/theme1.xml><?xml version="1.0" encoding="utf-8"?>
<a:theme xmlns:a="http://schemas.openxmlformats.org/drawingml/2006/main" name="SAGE Theme">
  <a:themeElements>
    <a:clrScheme name="Custom 1">
      <a:dk1>
        <a:srgbClr val="FFFFFF"/>
      </a:dk1>
      <a:lt1>
        <a:srgbClr val="000000"/>
      </a:lt1>
      <a:dk2>
        <a:srgbClr val="002395"/>
      </a:dk2>
      <a:lt2>
        <a:srgbClr val="D5DFFF"/>
      </a:lt2>
      <a:accent1>
        <a:srgbClr val="345FB7"/>
      </a:accent1>
      <a:accent2>
        <a:srgbClr val="5DB2E4"/>
      </a:accent2>
      <a:accent3>
        <a:srgbClr val="6BC1B6"/>
      </a:accent3>
      <a:accent4>
        <a:srgbClr val="9074AD"/>
      </a:accent4>
      <a:accent5>
        <a:srgbClr val="DA4B5F"/>
      </a:accent5>
      <a:accent6>
        <a:srgbClr val="EC6608"/>
      </a:accent6>
      <a:hlink>
        <a:srgbClr val="002395"/>
      </a:hlink>
      <a:folHlink>
        <a:srgbClr val="0023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4A866D6CBA6E49A75EC427157B067F" ma:contentTypeVersion="8" ma:contentTypeDescription="Create a new document." ma:contentTypeScope="" ma:versionID="d8748c0c68b2c5baa0668c05c9386063">
  <xsd:schema xmlns:xsd="http://www.w3.org/2001/XMLSchema" xmlns:xs="http://www.w3.org/2001/XMLSchema" xmlns:p="http://schemas.microsoft.com/office/2006/metadata/properties" xmlns:ns3="c8f33147-51ea-46f1-870b-2bd9db81f152" targetNamespace="http://schemas.microsoft.com/office/2006/metadata/properties" ma:root="true" ma:fieldsID="dcf9116e16dad2618c48662bc74f37a3" ns3:_="">
    <xsd:import namespace="c8f33147-51ea-46f1-870b-2bd9db81f1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33147-51ea-46f1-870b-2bd9db81f1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21D17B-8FBD-461E-9F3D-5A875022D5D1}">
  <ds:schemaRefs>
    <ds:schemaRef ds:uri="http://schemas.microsoft.com/sharepoint/v3/contenttype/forms"/>
  </ds:schemaRefs>
</ds:datastoreItem>
</file>

<file path=customXml/itemProps2.xml><?xml version="1.0" encoding="utf-8"?>
<ds:datastoreItem xmlns:ds="http://schemas.openxmlformats.org/officeDocument/2006/customXml" ds:itemID="{3B42D37A-16B6-4393-88ED-0166824FD7B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c8f33147-51ea-46f1-870b-2bd9db81f152"/>
    <ds:schemaRef ds:uri="http://www.w3.org/XML/1998/namespace"/>
    <ds:schemaRef ds:uri="http://purl.org/dc/dcmitype/"/>
  </ds:schemaRefs>
</ds:datastoreItem>
</file>

<file path=customXml/itemProps3.xml><?xml version="1.0" encoding="utf-8"?>
<ds:datastoreItem xmlns:ds="http://schemas.openxmlformats.org/officeDocument/2006/customXml" ds:itemID="{52F15AEF-E572-4452-A77F-12AE0E9C6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33147-51ea-46f1-870b-2bd9db81f1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SAGE Theme</Template>
  <TotalTime>1810</TotalTime>
  <Words>802</Words>
  <Application>Microsoft Office PowerPoint</Application>
  <PresentationFormat>On-screen Show (4:3)</PresentationFormat>
  <Paragraphs>85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Tahoma</vt:lpstr>
      <vt:lpstr>Times New Roman</vt:lpstr>
      <vt:lpstr>Times New Roman Bold</vt:lpstr>
      <vt:lpstr>Wingdings</vt:lpstr>
      <vt:lpstr>SAGE Theme</vt:lpstr>
      <vt:lpstr>PowerPoint Presentation</vt:lpstr>
      <vt:lpstr>Chapter 15  Event Production, Design and Lighting   </vt:lpstr>
      <vt:lpstr>Event Production Management  </vt:lpstr>
      <vt:lpstr>Event Production Management</vt:lpstr>
      <vt:lpstr>Live Events Health and Safety Standards</vt:lpstr>
      <vt:lpstr>Event Production Team and Safety Advisory Group (SAG)</vt:lpstr>
      <vt:lpstr>PowerPoint Presentation</vt:lpstr>
      <vt:lpstr>Erection of Temporary Demountable Structures </vt:lpstr>
      <vt:lpstr>Temporary Demountable Structures</vt:lpstr>
      <vt:lpstr>  Lighting and Sound System  </vt:lpstr>
      <vt:lpstr>Lighting and Sound System</vt:lpstr>
      <vt:lpstr>Wiring Lights and PA System at Yorkshire Event Centre </vt:lpstr>
      <vt:lpstr>Live Event Sound and Lights Phases</vt:lpstr>
      <vt:lpstr>Summary </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 Templates: PowerPoint Slides</dc:title>
  <dc:creator>Guyaz, Stephanie</dc:creator>
  <cp:lastModifiedBy>Sally North</cp:lastModifiedBy>
  <cp:revision>20</cp:revision>
  <dcterms:created xsi:type="dcterms:W3CDTF">2016-10-10T13:09:11Z</dcterms:created>
  <dcterms:modified xsi:type="dcterms:W3CDTF">2022-03-16T14:12:18Z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0x010100ED4A866D6CBA6E49A75EC427157B067F</vt:lpwstr>
  </property>
</Properties>
</file>